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42.jpeg" ContentType="image/jpeg"/>
  <Override PartName="/ppt/media/image27.png" ContentType="image/png"/>
  <Override PartName="/ppt/media/image21.jpeg" ContentType="image/jpeg"/>
  <Override PartName="/ppt/media/image24.png" ContentType="image/png"/>
  <Override PartName="/ppt/media/image22.png" ContentType="image/png"/>
  <Override PartName="/ppt/media/image19.png" ContentType="image/png"/>
  <Override PartName="/ppt/media/image26.png" ContentType="image/png"/>
  <Override PartName="/ppt/media/image18.jpeg" ContentType="image/jpeg"/>
  <Override PartName="/ppt/media/image17.png" ContentType="image/png"/>
  <Override PartName="/ppt/media/image16.jpeg" ContentType="image/jpeg"/>
  <Override PartName="/ppt/media/image23.png" ContentType="image/png"/>
  <Override PartName="/ppt/media/image15.jpeg" ContentType="image/jpeg"/>
  <Override PartName="/ppt/media/image41.png" ContentType="image/png"/>
  <Override PartName="/ppt/media/image9.png" ContentType="image/png"/>
  <Override PartName="/ppt/media/image31.png" ContentType="image/png"/>
  <Override PartName="/ppt/media/image32.png" ContentType="image/png"/>
  <Override PartName="/ppt/media/image13.jpeg" ContentType="image/jpeg"/>
  <Override PartName="/ppt/media/image33.png" ContentType="image/png"/>
  <Override PartName="/ppt/media/image34.png" ContentType="image/png"/>
  <Override PartName="/ppt/media/image39.png" ContentType="image/png"/>
  <Override PartName="/ppt/media/image7.png" ContentType="image/png"/>
  <Override PartName="/ppt/media/image11.png" ContentType="image/png"/>
  <Override PartName="/ppt/media/image35.png" ContentType="image/png"/>
  <Override PartName="/ppt/media/image12.png" ContentType="image/png"/>
  <Override PartName="/ppt/media/image36.png" ContentType="image/png"/>
  <Override PartName="/ppt/media/image28.png" ContentType="image/png"/>
  <Override PartName="/ppt/media/image37.png" ContentType="image/png"/>
  <Override PartName="/ppt/media/image5.png" ContentType="image/png"/>
  <Override PartName="/ppt/media/image40.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8.jpeg" ContentType="image/jpeg"/>
  <Override PartName="/ppt/media/image38.png" ContentType="image/png"/>
  <Override PartName="/ppt/media/image6.png" ContentType="image/png"/>
  <Override PartName="/ppt/media/image20.png" ContentType="image/png"/>
  <Override PartName="/ppt/media/image2.jpeg" ContentType="image/jpeg"/>
  <Override PartName="/ppt/media/image1.jpeg" ContentType="image/jpeg"/>
  <Override PartName="/ppt/media/image10.png" ContentType="image/png"/>
  <Override PartName="/ppt/media/image14.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notesSlides/notesSlide36.xml" ContentType="application/vnd.openxmlformats-officedocument.presentationml.notesSlide+xml"/>
  <Override PartName="/ppt/notesSlides/notesSlide40.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27.xml.rels" ContentType="application/vnd.openxmlformats-package.relationships+xml"/>
  <Override PartName="/ppt/notesSlides/_rels/notesSlide39.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3.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52" name="PlaceHolder 4"/>
          <p:cNvSpPr>
            <a:spLocks noGrp="1"/>
          </p:cNvSpPr>
          <p:nvPr>
            <p:ph type="dt" idx="22"/>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53" name="PlaceHolder 5"/>
          <p:cNvSpPr>
            <a:spLocks noGrp="1"/>
          </p:cNvSpPr>
          <p:nvPr>
            <p:ph type="ftr" idx="23"/>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54" name="PlaceHolder 6"/>
          <p:cNvSpPr>
            <a:spLocks noGrp="1"/>
          </p:cNvSpPr>
          <p:nvPr>
            <p:ph type="sldNum" idx="24"/>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E2E60374-7BA4-40C6-AB2B-3C75AD4C9F5E}"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69480" cy="3075480"/>
          </a:xfrm>
          <a:prstGeom prst="rect">
            <a:avLst/>
          </a:prstGeom>
          <a:ln w="0">
            <a:noFill/>
          </a:ln>
        </p:spPr>
      </p:sp>
      <p:sp>
        <p:nvSpPr>
          <p:cNvPr id="388"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89" name="PlaceHolder 3"/>
          <p:cNvSpPr>
            <a:spLocks noGrp="1"/>
          </p:cNvSpPr>
          <p:nvPr>
            <p:ph type="sldNum" idx="25"/>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AA6A1D14-0195-4E0A-A7D1-EBE50401E7FF}"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5600" cy="3075480"/>
          </a:xfrm>
          <a:prstGeom prst="rect">
            <a:avLst/>
          </a:prstGeom>
          <a:ln w="0">
            <a:noFill/>
          </a:ln>
        </p:spPr>
      </p:sp>
      <p:sp>
        <p:nvSpPr>
          <p:cNvPr id="400"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01" name="PlaceHolder 3"/>
          <p:cNvSpPr>
            <a:spLocks noGrp="1"/>
          </p:cNvSpPr>
          <p:nvPr>
            <p:ph type="sldNum" idx="29"/>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E85CFC11-A34A-4464-972B-79B2F1AB6815}"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75600" cy="3075480"/>
          </a:xfrm>
          <a:prstGeom prst="rect">
            <a:avLst/>
          </a:prstGeom>
          <a:ln w="0">
            <a:noFill/>
          </a:ln>
        </p:spPr>
      </p:sp>
      <p:sp>
        <p:nvSpPr>
          <p:cNvPr id="403"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04" name="PlaceHolder 3"/>
          <p:cNvSpPr>
            <a:spLocks noGrp="1"/>
          </p:cNvSpPr>
          <p:nvPr>
            <p:ph type="sldNum" idx="30"/>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9411DE19-A92A-4932-A491-7F73A8511C6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75600" cy="3075480"/>
          </a:xfrm>
          <a:prstGeom prst="rect">
            <a:avLst/>
          </a:prstGeom>
          <a:ln w="0">
            <a:noFill/>
          </a:ln>
        </p:spPr>
      </p:sp>
      <p:sp>
        <p:nvSpPr>
          <p:cNvPr id="406"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07" name="PlaceHolder 3"/>
          <p:cNvSpPr>
            <a:spLocks noGrp="1"/>
          </p:cNvSpPr>
          <p:nvPr>
            <p:ph type="sldNum" idx="31"/>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D087BB5D-1349-49FF-9F74-ACB555137507}"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9040" y="1143000"/>
            <a:ext cx="5469480" cy="3075480"/>
          </a:xfrm>
          <a:prstGeom prst="rect">
            <a:avLst/>
          </a:prstGeom>
          <a:ln w="0">
            <a:noFill/>
          </a:ln>
        </p:spPr>
      </p:sp>
      <p:sp>
        <p:nvSpPr>
          <p:cNvPr id="409"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10" name="PlaceHolder 3"/>
          <p:cNvSpPr>
            <a:spLocks noGrp="1"/>
          </p:cNvSpPr>
          <p:nvPr>
            <p:ph type="sldNum" idx="32"/>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937217C4-0D55-43E3-BB51-BFE5341649A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69480" cy="3075480"/>
          </a:xfrm>
          <a:prstGeom prst="rect">
            <a:avLst/>
          </a:prstGeom>
          <a:ln w="0">
            <a:noFill/>
          </a:ln>
        </p:spPr>
      </p:sp>
      <p:sp>
        <p:nvSpPr>
          <p:cNvPr id="391"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92" name="PlaceHolder 3"/>
          <p:cNvSpPr>
            <a:spLocks noGrp="1"/>
          </p:cNvSpPr>
          <p:nvPr>
            <p:ph type="sldNum" idx="26"/>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428FDF77-33E7-47C4-8C03-7418CB60350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9040" y="1143000"/>
            <a:ext cx="5469480" cy="3075480"/>
          </a:xfrm>
          <a:prstGeom prst="rect">
            <a:avLst/>
          </a:prstGeom>
          <a:ln w="0">
            <a:noFill/>
          </a:ln>
        </p:spPr>
      </p:sp>
      <p:sp>
        <p:nvSpPr>
          <p:cNvPr id="412"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413" name="PlaceHolder 3"/>
          <p:cNvSpPr>
            <a:spLocks noGrp="1"/>
          </p:cNvSpPr>
          <p:nvPr>
            <p:ph type="sldNum" idx="33"/>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0539B61A-746B-4F34-AE79-2D33414F4AE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9040" y="1143000"/>
            <a:ext cx="5469480" cy="3075480"/>
          </a:xfrm>
          <a:prstGeom prst="rect">
            <a:avLst/>
          </a:prstGeom>
          <a:ln w="0">
            <a:noFill/>
          </a:ln>
        </p:spPr>
      </p:sp>
      <p:sp>
        <p:nvSpPr>
          <p:cNvPr id="415"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416" name="PlaceHolder 3"/>
          <p:cNvSpPr>
            <a:spLocks noGrp="1"/>
          </p:cNvSpPr>
          <p:nvPr>
            <p:ph type="sldNum" idx="34"/>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8BDAA84-507F-4B8F-937C-A08F6800552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75600" cy="3075480"/>
          </a:xfrm>
          <a:prstGeom prst="rect">
            <a:avLst/>
          </a:prstGeom>
          <a:ln w="0">
            <a:noFill/>
          </a:ln>
        </p:spPr>
      </p:sp>
      <p:sp>
        <p:nvSpPr>
          <p:cNvPr id="394"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5" name="PlaceHolder 3"/>
          <p:cNvSpPr>
            <a:spLocks noGrp="1"/>
          </p:cNvSpPr>
          <p:nvPr>
            <p:ph type="sldNum" idx="27"/>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10BDE0B8-7DAC-45D3-800D-302CF263FF88}"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9040" y="1143000"/>
            <a:ext cx="5469480" cy="3075480"/>
          </a:xfrm>
          <a:prstGeom prst="rect">
            <a:avLst/>
          </a:prstGeom>
          <a:ln w="0">
            <a:noFill/>
          </a:ln>
        </p:spPr>
      </p:sp>
      <p:sp>
        <p:nvSpPr>
          <p:cNvPr id="418"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419" name="PlaceHolder 3"/>
          <p:cNvSpPr>
            <a:spLocks noGrp="1"/>
          </p:cNvSpPr>
          <p:nvPr>
            <p:ph type="sldNum" idx="35"/>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C4A62971-6147-41C4-A80A-DB1E9C063D98}"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9040" y="1143000"/>
            <a:ext cx="5469480" cy="3075480"/>
          </a:xfrm>
          <a:prstGeom prst="rect">
            <a:avLst/>
          </a:prstGeom>
          <a:ln w="0">
            <a:noFill/>
          </a:ln>
        </p:spPr>
      </p:sp>
      <p:sp>
        <p:nvSpPr>
          <p:cNvPr id="421"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422" name="PlaceHolder 3"/>
          <p:cNvSpPr>
            <a:spLocks noGrp="1"/>
          </p:cNvSpPr>
          <p:nvPr>
            <p:ph type="sldNum" idx="36"/>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DD7CC65-E8F2-4BB2-BF98-4FD49BF0E2D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75600" cy="3075480"/>
          </a:xfrm>
          <a:prstGeom prst="rect">
            <a:avLst/>
          </a:prstGeom>
          <a:ln w="0">
            <a:noFill/>
          </a:ln>
        </p:spPr>
      </p:sp>
      <p:sp>
        <p:nvSpPr>
          <p:cNvPr id="424"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5" name="PlaceHolder 3"/>
          <p:cNvSpPr>
            <a:spLocks noGrp="1"/>
          </p:cNvSpPr>
          <p:nvPr>
            <p:ph type="sldNum" idx="37"/>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80CADFDE-B4A1-4565-AA85-8CA25998C6D2}"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75600" cy="3075480"/>
          </a:xfrm>
          <a:prstGeom prst="rect">
            <a:avLst/>
          </a:prstGeom>
          <a:ln w="0">
            <a:noFill/>
          </a:ln>
        </p:spPr>
      </p:sp>
      <p:sp>
        <p:nvSpPr>
          <p:cNvPr id="427"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28" name="PlaceHolder 3"/>
          <p:cNvSpPr>
            <a:spLocks noGrp="1"/>
          </p:cNvSpPr>
          <p:nvPr>
            <p:ph type="sldNum" idx="38"/>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F6A152A6-34BF-478E-A309-33DDCC8658D3}"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5600" cy="3075480"/>
          </a:xfrm>
          <a:prstGeom prst="rect">
            <a:avLst/>
          </a:prstGeom>
          <a:ln w="0">
            <a:noFill/>
          </a:ln>
        </p:spPr>
      </p:sp>
      <p:sp>
        <p:nvSpPr>
          <p:cNvPr id="397" name="PlaceHolder 2"/>
          <p:cNvSpPr>
            <a:spLocks noGrp="1"/>
          </p:cNvSpPr>
          <p:nvPr>
            <p:ph type="body"/>
          </p:nvPr>
        </p:nvSpPr>
        <p:spPr>
          <a:xfrm>
            <a:off x="685800" y="4400640"/>
            <a:ext cx="5475600" cy="35895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8" name="PlaceHolder 3"/>
          <p:cNvSpPr>
            <a:spLocks noGrp="1"/>
          </p:cNvSpPr>
          <p:nvPr>
            <p:ph type="sldNum" idx="28"/>
          </p:nvPr>
        </p:nvSpPr>
        <p:spPr>
          <a:xfrm>
            <a:off x="3884760" y="8685360"/>
            <a:ext cx="2961000" cy="4478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1DC90328-8D50-409A-A7E8-D53638296189}"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E75FFA8-5682-4187-AF9F-3C83A1676C75}"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A9F67C9-0CF9-4A8F-9AEB-B684613C1AD5}"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4800" cy="434052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2D6F82F-EF95-418D-9DBF-52BB84BF3CB4}"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2BCEA0A-F6B9-4109-B276-CE809BA972C6}"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9D7E959E-721A-4C4D-A3B9-54F9610D785F}"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0E7B1DE6-B801-406F-AD23-D4C9BA8D325D}" type="slidenum">
              <a:t>&lt;#&gt;</a:t>
            </a:fld>
          </a:p>
        </p:txBody>
      </p:sp>
      <p:sp>
        <p:nvSpPr>
          <p:cNvPr id="6" name="PlaceHolder 5"/>
          <p:cNvSpPr>
            <a:spLocks noGrp="1"/>
          </p:cNvSpPr>
          <p:nvPr>
            <p:ph type="dt" idx="18"/>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_">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8" name="PlaceHolder 2"/>
          <p:cNvSpPr>
            <a:spLocks noGrp="1"/>
          </p:cNvSpPr>
          <p:nvPr>
            <p:ph/>
          </p:nvPr>
        </p:nvSpPr>
        <p:spPr>
          <a:xfrm>
            <a:off x="838080" y="1825560"/>
            <a:ext cx="10504800" cy="4340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E2D89E17-55A4-4063-9702-4FD182176326}" type="slidenum">
              <a:t>&lt;#&gt;</a:t>
            </a:fld>
          </a:p>
        </p:txBody>
      </p:sp>
      <p:sp>
        <p:nvSpPr>
          <p:cNvPr id="6" name="PlaceHolder 5"/>
          <p:cNvSpPr>
            <a:spLocks noGrp="1"/>
          </p:cNvSpPr>
          <p:nvPr>
            <p:ph type="dt" idx="2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C32616B8-6790-4894-B749-6CA2B4910899}"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35C425FC-F67E-45EA-9A04-F82AC7B4932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00653168-CB71-4DC9-82F6-4A054E68423C}"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E1F52732-09BD-41B9-9859-09EF38B7BD92}"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FE8590FC-FEB2-4A70-8431-DFD8173FA91D}"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4000" cy="354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2400" cy="354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7361136B-B280-4C2A-9B6C-B2C797743CCB}"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2400" cy="3542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04800" cy="13147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3" name="PlaceHolder 2"/>
          <p:cNvSpPr>
            <a:spLocks noGrp="1"/>
          </p:cNvSpPr>
          <p:nvPr>
            <p:ph type="body"/>
          </p:nvPr>
        </p:nvSpPr>
        <p:spPr>
          <a:xfrm>
            <a:off x="838080" y="1825560"/>
            <a:ext cx="10504800" cy="4340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44" name="PlaceHolder 3"/>
          <p:cNvSpPr>
            <a:spLocks noGrp="1"/>
          </p:cNvSpPr>
          <p:nvPr>
            <p:ph type="ftr" idx="1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s-ES" sz="1400" spc="-1" strike="noStrike">
                <a:solidFill>
                  <a:srgbClr val="000000"/>
                </a:solidFill>
                <a:latin typeface="Times New Roman"/>
              </a:defRPr>
            </a:lvl1pPr>
          </a:lstStyle>
          <a:p>
            <a:pPr indent="0" algn="ctr">
              <a:lnSpc>
                <a:spcPct val="100000"/>
              </a:lnSpc>
              <a:buNone/>
              <a:tabLst>
                <a:tab algn="l" pos="0"/>
              </a:tabLst>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5" name="PlaceHolder 4"/>
          <p:cNvSpPr>
            <a:spLocks noGrp="1"/>
          </p:cNvSpPr>
          <p:nvPr>
            <p:ph type="sldNum" idx="20"/>
          </p:nvPr>
        </p:nvSpPr>
        <p:spPr>
          <a:xfrm>
            <a:off x="8610480" y="6356520"/>
            <a:ext cx="274212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757575"/>
                </a:solidFill>
                <a:latin typeface="Arial"/>
                <a:ea typeface="Arial"/>
              </a:defRPr>
            </a:lvl1pPr>
          </a:lstStyle>
          <a:p>
            <a:pPr indent="0" algn="r">
              <a:lnSpc>
                <a:spcPct val="100000"/>
              </a:lnSpc>
              <a:buNone/>
              <a:tabLst>
                <a:tab algn="l" pos="0"/>
              </a:tabLst>
            </a:pPr>
            <a:fld id="{2B9784BC-9FF3-421E-A172-14AFA1849AD1}"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6" name="PlaceHolder 5"/>
          <p:cNvSpPr>
            <a:spLocks noGrp="1"/>
          </p:cNvSpPr>
          <p:nvPr>
            <p:ph type="dt" idx="2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7.png"/><Relationship Id="rId5" Type="http://schemas.openxmlformats.org/officeDocument/2006/relationships/image" Target="../media/image17.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9.png"/><Relationship Id="rId3"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hyperlink" Target="https://www.youtube.com/watch?v=cMLqa7cJ64I" TargetMode="External"/><Relationship Id="rId2" Type="http://schemas.openxmlformats.org/officeDocument/2006/relationships/hyperlink" Target="https://www.xataka.com/robotica-e-ia/este-desarrollador-se-prometia-felices-usando-ia-para-programar-que-ia-borro-toda-base-datos-su-app" TargetMode="External"/><Relationship Id="rId3" Type="http://schemas.openxmlformats.org/officeDocument/2006/relationships/hyperlink" Target="https://www.genbeta.com/desarrollo/mucho-mejor-que-cursor-kiro-nuevo-editor-codigo-amazon-para-programadores-que-integra-vibe-coding" TargetMode="External"/><Relationship Id="rId4" Type="http://schemas.openxmlformats.org/officeDocument/2006/relationships/hyperlink" Target="https://www.xataka.com/robotica-e-ia/desarrolladores-experiencia-esperaban-mejorar-su-productividad-ia-estudio-mostro-justo-contrario" TargetMode="External"/><Relationship Id="rId5"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9.png"/><Relationship Id="rId3" Type="http://schemas.openxmlformats.org/officeDocument/2006/relationships/slideLayout" Target="../slideLayouts/slideLayout6.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6.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7.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 name="Google Shape;89;p13"/>
          <p:cNvSpPr/>
          <p:nvPr/>
        </p:nvSpPr>
        <p:spPr>
          <a:xfrm>
            <a:off x="1440" y="0"/>
            <a:ext cx="12178080" cy="68472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56" name="Google Shape;90;p13"/>
          <p:cNvSpPr/>
          <p:nvPr/>
        </p:nvSpPr>
        <p:spPr>
          <a:xfrm>
            <a:off x="1030680" y="5111640"/>
            <a:ext cx="321264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7" name="Google Shape;91;p13"/>
          <p:cNvSpPr/>
          <p:nvPr/>
        </p:nvSpPr>
        <p:spPr>
          <a:xfrm>
            <a:off x="1030680" y="2462760"/>
            <a:ext cx="335916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8" name="Google Shape;92;p13"/>
          <p:cNvCxnSpPr/>
          <p:nvPr/>
        </p:nvCxnSpPr>
        <p:spPr>
          <a:xfrm>
            <a:off x="1106280" y="4874400"/>
            <a:ext cx="3236400" cy="212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Google Shape;140;p17"/>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44" name="Google Shape;141;p17"/>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45" name="Google Shape;142;p17"/>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Google Shape;201;p 4"/>
          <p:cNvSpPr/>
          <p:nvPr/>
        </p:nvSpPr>
        <p:spPr>
          <a:xfrm>
            <a:off x="929160" y="1712160"/>
            <a:ext cx="547452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7" name="Google Shape;202;p 4"/>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8" name="Google Shape;203;p 4"/>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9" name="Google Shape;204;p 4"/>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50" name="Google Shape;205;p 4"/>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1" name="Google Shape;206;p 4"/>
          <p:cNvCxnSpPr/>
          <p:nvPr/>
        </p:nvCxnSpPr>
        <p:spPr>
          <a:xfrm flipV="1">
            <a:off x="1358640" y="618840"/>
            <a:ext cx="11520" cy="687600"/>
          </a:xfrm>
          <a:prstGeom prst="straightConnector1">
            <a:avLst/>
          </a:prstGeom>
          <a:ln w="19080">
            <a:solidFill>
              <a:srgbClr val="179ad7"/>
            </a:solidFill>
            <a:miter/>
          </a:ln>
        </p:spPr>
      </p:cxnSp>
      <p:sp>
        <p:nvSpPr>
          <p:cNvPr id="152" name="Rectángulo 142"/>
          <p:cNvSpPr/>
          <p:nvPr/>
        </p:nvSpPr>
        <p:spPr>
          <a:xfrm>
            <a:off x="1216440" y="523692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53" name="Imagen 143" descr=""/>
          <p:cNvPicPr/>
          <p:nvPr/>
        </p:nvPicPr>
        <p:blipFill>
          <a:blip r:embed="rId2"/>
          <a:stretch/>
        </p:blipFill>
        <p:spPr>
          <a:xfrm>
            <a:off x="864000" y="5325480"/>
            <a:ext cx="349920" cy="353520"/>
          </a:xfrm>
          <a:prstGeom prst="rect">
            <a:avLst/>
          </a:prstGeom>
          <a:ln w="0">
            <a:noFill/>
          </a:ln>
        </p:spPr>
      </p:pic>
      <p:pic>
        <p:nvPicPr>
          <p:cNvPr id="154" name="Imagen 144" descr=""/>
          <p:cNvPicPr/>
          <p:nvPr/>
        </p:nvPicPr>
        <p:blipFill>
          <a:blip r:embed="rId3"/>
          <a:stretch/>
        </p:blipFill>
        <p:spPr>
          <a:xfrm>
            <a:off x="6643440" y="1713960"/>
            <a:ext cx="4853520" cy="2725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Google Shape;202;p 5"/>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56" name="Google Shape;203;p 5"/>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7" name="Google Shape;204;p 5"/>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8" name="Google Shape;205;p 5"/>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9" name="Google Shape;206;p 5"/>
          <p:cNvCxnSpPr/>
          <p:nvPr/>
        </p:nvCxnSpPr>
        <p:spPr>
          <a:xfrm flipV="1">
            <a:off x="1358640" y="618840"/>
            <a:ext cx="11520" cy="687600"/>
          </a:xfrm>
          <a:prstGeom prst="straightConnector1">
            <a:avLst/>
          </a:prstGeom>
          <a:ln w="19080">
            <a:solidFill>
              <a:srgbClr val="179ad7"/>
            </a:solidFill>
            <a:miter/>
          </a:ln>
        </p:spPr>
      </p:cxnSp>
      <p:pic>
        <p:nvPicPr>
          <p:cNvPr id="160" name="Imagen 150" descr=""/>
          <p:cNvPicPr/>
          <p:nvPr/>
        </p:nvPicPr>
        <p:blipFill>
          <a:blip r:embed="rId2"/>
          <a:stretch/>
        </p:blipFill>
        <p:spPr>
          <a:xfrm>
            <a:off x="1997280" y="1743480"/>
            <a:ext cx="7896960" cy="4436640"/>
          </a:xfrm>
          <a:prstGeom prst="rect">
            <a:avLst/>
          </a:prstGeom>
          <a:ln w="0">
            <a:noFill/>
          </a:ln>
        </p:spPr>
      </p:pic>
      <p:sp>
        <p:nvSpPr>
          <p:cNvPr id="161" name="Rectángulo 151"/>
          <p:cNvSpPr/>
          <p:nvPr/>
        </p:nvSpPr>
        <p:spPr>
          <a:xfrm>
            <a:off x="360000" y="3701880"/>
            <a:ext cx="1614600" cy="9118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62" name="Rectángulo 152"/>
          <p:cNvSpPr/>
          <p:nvPr/>
        </p:nvSpPr>
        <p:spPr>
          <a:xfrm>
            <a:off x="5040000" y="1253880"/>
            <a:ext cx="1974240" cy="360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63" name="Rectángulo 153"/>
          <p:cNvSpPr/>
          <p:nvPr/>
        </p:nvSpPr>
        <p:spPr>
          <a:xfrm>
            <a:off x="9995760" y="3722400"/>
            <a:ext cx="1614240" cy="360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64" name="Google Shape;437;p35" descr=""/>
          <p:cNvPicPr/>
          <p:nvPr/>
        </p:nvPicPr>
        <p:blipFill>
          <a:blip r:embed="rId3"/>
          <a:stretch/>
        </p:blipFill>
        <p:spPr>
          <a:xfrm rot="16200000">
            <a:off x="964800" y="4386600"/>
            <a:ext cx="286200" cy="300600"/>
          </a:xfrm>
          <a:prstGeom prst="rect">
            <a:avLst/>
          </a:prstGeom>
          <a:ln w="0">
            <a:noFill/>
          </a:ln>
        </p:spPr>
      </p:pic>
      <p:pic>
        <p:nvPicPr>
          <p:cNvPr id="165" name="Google Shape;437;p 1" descr=""/>
          <p:cNvPicPr/>
          <p:nvPr/>
        </p:nvPicPr>
        <p:blipFill>
          <a:blip r:embed="rId4"/>
          <a:stretch/>
        </p:blipFill>
        <p:spPr>
          <a:xfrm>
            <a:off x="6980040" y="1264320"/>
            <a:ext cx="264600" cy="286200"/>
          </a:xfrm>
          <a:prstGeom prst="rect">
            <a:avLst/>
          </a:prstGeom>
          <a:ln w="0">
            <a:noFill/>
          </a:ln>
        </p:spPr>
      </p:pic>
      <p:pic>
        <p:nvPicPr>
          <p:cNvPr id="166" name="Google Shape;437;p 2" descr=""/>
          <p:cNvPicPr/>
          <p:nvPr/>
        </p:nvPicPr>
        <p:blipFill>
          <a:blip r:embed="rId5"/>
          <a:stretch/>
        </p:blipFill>
        <p:spPr>
          <a:xfrm flipH="1" rot="5400000">
            <a:off x="10686600" y="4386600"/>
            <a:ext cx="286200" cy="300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Google Shape;148;p18"/>
          <p:cNvSpPr/>
          <p:nvPr/>
        </p:nvSpPr>
        <p:spPr>
          <a:xfrm>
            <a:off x="619920" y="4273560"/>
            <a:ext cx="286416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8" name="Google Shape;149;p18"/>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9" name="Google Shape;150;p18"/>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Google Shape;284;p 1"/>
          <p:cNvSpPr/>
          <p:nvPr/>
        </p:nvSpPr>
        <p:spPr>
          <a:xfrm>
            <a:off x="3600000" y="3015000"/>
            <a:ext cx="23364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71" name="Google Shape;285;p 2"/>
          <p:cNvSpPr/>
          <p:nvPr/>
        </p:nvSpPr>
        <p:spPr>
          <a:xfrm>
            <a:off x="1419840" y="3401280"/>
            <a:ext cx="174492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72" name="Google Shape;286;p 2"/>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73" name="Google Shape;287;p 2"/>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74" name="Google Shape;288;p 2"/>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75" name="Google Shape;289;p 2"/>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76" name="Google Shape;290;p 2"/>
          <p:cNvCxnSpPr/>
          <p:nvPr/>
        </p:nvCxnSpPr>
        <p:spPr>
          <a:xfrm flipV="1">
            <a:off x="1358640" y="618840"/>
            <a:ext cx="11520" cy="687600"/>
          </a:xfrm>
          <a:prstGeom prst="straightConnector1">
            <a:avLst/>
          </a:prstGeom>
          <a:ln w="19080">
            <a:solidFill>
              <a:srgbClr val="179ad7"/>
            </a:solidFill>
            <a:miter/>
          </a:ln>
        </p:spPr>
      </p:cxnSp>
      <p:sp>
        <p:nvSpPr>
          <p:cNvPr id="177" name="Google Shape;294;p 2"/>
          <p:cNvSpPr/>
          <p:nvPr/>
        </p:nvSpPr>
        <p:spPr>
          <a:xfrm>
            <a:off x="6300000" y="3006000"/>
            <a:ext cx="19760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8" name="Google Shape;295;p 2"/>
          <p:cNvSpPr/>
          <p:nvPr/>
        </p:nvSpPr>
        <p:spPr>
          <a:xfrm>
            <a:off x="8925480" y="2997360"/>
            <a:ext cx="15944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9" name="Google Shape;296;p 2"/>
          <p:cNvSpPr/>
          <p:nvPr/>
        </p:nvSpPr>
        <p:spPr>
          <a:xfrm>
            <a:off x="1440000" y="2997360"/>
            <a:ext cx="164556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80" name="Google Shape;298;p 2"/>
          <p:cNvSpPr/>
          <p:nvPr/>
        </p:nvSpPr>
        <p:spPr>
          <a:xfrm>
            <a:off x="8771040" y="3389400"/>
            <a:ext cx="1909800" cy="10969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81" name="Google Shape;299;p 2"/>
          <p:cNvSpPr/>
          <p:nvPr/>
        </p:nvSpPr>
        <p:spPr>
          <a:xfrm rot="21594600">
            <a:off x="6346080" y="3388680"/>
            <a:ext cx="192780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82" name="Google Shape;300;p 2"/>
          <p:cNvSpPr/>
          <p:nvPr/>
        </p:nvSpPr>
        <p:spPr>
          <a:xfrm>
            <a:off x="3807360" y="3391920"/>
            <a:ext cx="190080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83" name="Google Shape;292;p 1" descr=""/>
          <p:cNvPicPr/>
          <p:nvPr/>
        </p:nvPicPr>
        <p:blipFill>
          <a:blip r:embed="rId2"/>
          <a:stretch/>
        </p:blipFill>
        <p:spPr>
          <a:xfrm>
            <a:off x="4500000" y="2340000"/>
            <a:ext cx="500040" cy="491040"/>
          </a:xfrm>
          <a:prstGeom prst="rect">
            <a:avLst/>
          </a:prstGeom>
          <a:ln w="0">
            <a:noFill/>
          </a:ln>
        </p:spPr>
      </p:pic>
      <p:pic>
        <p:nvPicPr>
          <p:cNvPr id="184" name="Google Shape;465;p 1" descr=""/>
          <p:cNvPicPr/>
          <p:nvPr/>
        </p:nvPicPr>
        <p:blipFill>
          <a:blip r:embed="rId3"/>
          <a:stretch/>
        </p:blipFill>
        <p:spPr>
          <a:xfrm flipH="1">
            <a:off x="7023960" y="2329200"/>
            <a:ext cx="449640" cy="510840"/>
          </a:xfrm>
          <a:prstGeom prst="rect">
            <a:avLst/>
          </a:prstGeom>
          <a:ln w="0">
            <a:noFill/>
          </a:ln>
        </p:spPr>
      </p:pic>
      <p:pic>
        <p:nvPicPr>
          <p:cNvPr id="185" name="Google Shape;491;p 1" descr=""/>
          <p:cNvPicPr/>
          <p:nvPr/>
        </p:nvPicPr>
        <p:blipFill>
          <a:blip r:embed="rId4"/>
          <a:stretch/>
        </p:blipFill>
        <p:spPr>
          <a:xfrm>
            <a:off x="9435600" y="2386800"/>
            <a:ext cx="497160" cy="489960"/>
          </a:xfrm>
          <a:prstGeom prst="rect">
            <a:avLst/>
          </a:prstGeom>
          <a:ln w="0">
            <a:noFill/>
          </a:ln>
        </p:spPr>
      </p:pic>
      <p:pic>
        <p:nvPicPr>
          <p:cNvPr id="186" name="Google Shape;449;p 1" descr=""/>
          <p:cNvPicPr/>
          <p:nvPr/>
        </p:nvPicPr>
        <p:blipFill>
          <a:blip r:embed="rId5"/>
          <a:stretch/>
        </p:blipFill>
        <p:spPr>
          <a:xfrm>
            <a:off x="1980000" y="2350800"/>
            <a:ext cx="464760" cy="489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Google Shape;124;p 1"/>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8" name="Google Shape;125;p 3"/>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9" name="Google Shape;126;p 3"/>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Google Shape;330;p 1"/>
          <p:cNvSpPr/>
          <p:nvPr/>
        </p:nvSpPr>
        <p:spPr>
          <a:xfrm>
            <a:off x="1132920" y="1869120"/>
            <a:ext cx="3002040" cy="375948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91" name="Google Shape;331;p 2"/>
          <p:cNvSpPr/>
          <p:nvPr/>
        </p:nvSpPr>
        <p:spPr>
          <a:xfrm>
            <a:off x="1363320" y="2188800"/>
            <a:ext cx="24397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92" name="Google Shape;332;p 2"/>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3" name="Google Shape;333;p 2"/>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94" name="Google Shape;334;p 2"/>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95" name="Google Shape;335;p 2"/>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96" name="Google Shape;336;p 2"/>
          <p:cNvCxnSpPr/>
          <p:nvPr/>
        </p:nvCxnSpPr>
        <p:spPr>
          <a:xfrm flipV="1">
            <a:off x="1358640" y="618840"/>
            <a:ext cx="11520" cy="687600"/>
          </a:xfrm>
          <a:prstGeom prst="straightConnector1">
            <a:avLst/>
          </a:prstGeom>
          <a:ln w="19080">
            <a:solidFill>
              <a:srgbClr val="179ad7"/>
            </a:solidFill>
            <a:miter/>
          </a:ln>
        </p:spPr>
      </p:cxnSp>
      <p:cxnSp>
        <p:nvCxnSpPr>
          <p:cNvPr id="197" name="Google Shape;337;p 2"/>
          <p:cNvCxnSpPr/>
          <p:nvPr/>
        </p:nvCxnSpPr>
        <p:spPr>
          <a:xfrm>
            <a:off x="1361520" y="3121200"/>
            <a:ext cx="2520360" cy="14040"/>
          </a:xfrm>
          <a:prstGeom prst="straightConnector1">
            <a:avLst/>
          </a:prstGeom>
          <a:ln w="19080">
            <a:solidFill>
              <a:srgbClr val="ffffff"/>
            </a:solidFill>
            <a:miter/>
          </a:ln>
        </p:spPr>
      </p:cxnSp>
      <p:sp>
        <p:nvSpPr>
          <p:cNvPr id="198" name="Google Shape;338;p 2"/>
          <p:cNvSpPr/>
          <p:nvPr/>
        </p:nvSpPr>
        <p:spPr>
          <a:xfrm>
            <a:off x="1464120" y="3322800"/>
            <a:ext cx="2345400" cy="128052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9" name="Google Shape;339;p 2"/>
          <p:cNvSpPr/>
          <p:nvPr/>
        </p:nvSpPr>
        <p:spPr>
          <a:xfrm>
            <a:off x="4606560" y="1879200"/>
            <a:ext cx="3002040" cy="375948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0" name="Google Shape;340;p 2"/>
          <p:cNvSpPr/>
          <p:nvPr/>
        </p:nvSpPr>
        <p:spPr>
          <a:xfrm>
            <a:off x="4836960" y="2198520"/>
            <a:ext cx="24397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201" name="Google Shape;341;p 2"/>
          <p:cNvCxnSpPr/>
          <p:nvPr/>
        </p:nvCxnSpPr>
        <p:spPr>
          <a:xfrm>
            <a:off x="4835160" y="3130920"/>
            <a:ext cx="2520360" cy="14040"/>
          </a:xfrm>
          <a:prstGeom prst="straightConnector1">
            <a:avLst/>
          </a:prstGeom>
          <a:ln w="19080">
            <a:solidFill>
              <a:srgbClr val="ffffff"/>
            </a:solidFill>
            <a:miter/>
          </a:ln>
        </p:spPr>
      </p:cxnSp>
      <p:sp>
        <p:nvSpPr>
          <p:cNvPr id="202" name="Google Shape;342;p 2"/>
          <p:cNvSpPr/>
          <p:nvPr/>
        </p:nvSpPr>
        <p:spPr>
          <a:xfrm>
            <a:off x="4937760" y="3332520"/>
            <a:ext cx="2345400" cy="2134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43;p 2"/>
          <p:cNvSpPr/>
          <p:nvPr/>
        </p:nvSpPr>
        <p:spPr>
          <a:xfrm>
            <a:off x="8060400" y="1859400"/>
            <a:ext cx="3002040" cy="375948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04" name="Google Shape;344;p 2"/>
          <p:cNvSpPr/>
          <p:nvPr/>
        </p:nvSpPr>
        <p:spPr>
          <a:xfrm>
            <a:off x="8290800" y="2178720"/>
            <a:ext cx="24397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205" name="Google Shape;345;p 2"/>
          <p:cNvCxnSpPr/>
          <p:nvPr/>
        </p:nvCxnSpPr>
        <p:spPr>
          <a:xfrm>
            <a:off x="8288640" y="3111120"/>
            <a:ext cx="2520720" cy="14040"/>
          </a:xfrm>
          <a:prstGeom prst="straightConnector1">
            <a:avLst/>
          </a:prstGeom>
          <a:ln w="19080">
            <a:solidFill>
              <a:srgbClr val="ffffff"/>
            </a:solidFill>
            <a:miter/>
          </a:ln>
        </p:spPr>
      </p:cxnSp>
      <p:sp>
        <p:nvSpPr>
          <p:cNvPr id="206" name="Google Shape;346;p 2"/>
          <p:cNvSpPr/>
          <p:nvPr/>
        </p:nvSpPr>
        <p:spPr>
          <a:xfrm>
            <a:off x="8391240" y="3312720"/>
            <a:ext cx="234540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Google Shape;330;p 1"/>
          <p:cNvSpPr/>
          <p:nvPr/>
        </p:nvSpPr>
        <p:spPr>
          <a:xfrm>
            <a:off x="2800440" y="1869120"/>
            <a:ext cx="3002040" cy="375948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8" name="Google Shape;331;p 2"/>
          <p:cNvSpPr/>
          <p:nvPr/>
        </p:nvSpPr>
        <p:spPr>
          <a:xfrm>
            <a:off x="3030840" y="2188800"/>
            <a:ext cx="24397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9" name="Google Shape;332;p 2"/>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0" name="Google Shape;333;p 2"/>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11" name="Google Shape;334;p 2"/>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12" name="Google Shape;335;p 2"/>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13" name="Google Shape;336;p 2"/>
          <p:cNvCxnSpPr/>
          <p:nvPr/>
        </p:nvCxnSpPr>
        <p:spPr>
          <a:xfrm flipV="1">
            <a:off x="1358640" y="618840"/>
            <a:ext cx="11520" cy="687600"/>
          </a:xfrm>
          <a:prstGeom prst="straightConnector1">
            <a:avLst/>
          </a:prstGeom>
          <a:ln w="19080">
            <a:solidFill>
              <a:srgbClr val="179ad7"/>
            </a:solidFill>
            <a:miter/>
          </a:ln>
        </p:spPr>
      </p:cxnSp>
      <p:cxnSp>
        <p:nvCxnSpPr>
          <p:cNvPr id="214" name="Google Shape;337;p 2"/>
          <p:cNvCxnSpPr/>
          <p:nvPr/>
        </p:nvCxnSpPr>
        <p:spPr>
          <a:xfrm>
            <a:off x="3028680" y="3121200"/>
            <a:ext cx="2520360" cy="14040"/>
          </a:xfrm>
          <a:prstGeom prst="straightConnector1">
            <a:avLst/>
          </a:prstGeom>
          <a:ln w="19080">
            <a:solidFill>
              <a:srgbClr val="ffffff"/>
            </a:solidFill>
            <a:miter/>
          </a:ln>
        </p:spPr>
      </p:cxnSp>
      <p:sp>
        <p:nvSpPr>
          <p:cNvPr id="215" name="Google Shape;338;p 2"/>
          <p:cNvSpPr/>
          <p:nvPr/>
        </p:nvSpPr>
        <p:spPr>
          <a:xfrm>
            <a:off x="3131640" y="3322800"/>
            <a:ext cx="2446200" cy="213444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16" name="Google Shape;343;p 2"/>
          <p:cNvSpPr/>
          <p:nvPr/>
        </p:nvSpPr>
        <p:spPr>
          <a:xfrm>
            <a:off x="6222600" y="1859400"/>
            <a:ext cx="3002040" cy="375948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7" name="Google Shape;344;p 2"/>
          <p:cNvSpPr/>
          <p:nvPr/>
        </p:nvSpPr>
        <p:spPr>
          <a:xfrm>
            <a:off x="6453000" y="2178720"/>
            <a:ext cx="24397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8" name="Google Shape;345;p 2"/>
          <p:cNvCxnSpPr/>
          <p:nvPr/>
        </p:nvCxnSpPr>
        <p:spPr>
          <a:xfrm>
            <a:off x="6450840" y="3111120"/>
            <a:ext cx="2520720" cy="14040"/>
          </a:xfrm>
          <a:prstGeom prst="straightConnector1">
            <a:avLst/>
          </a:prstGeom>
          <a:ln w="19080">
            <a:solidFill>
              <a:srgbClr val="ffffff"/>
            </a:solidFill>
            <a:miter/>
          </a:ln>
        </p:spPr>
      </p:cxnSp>
      <p:sp>
        <p:nvSpPr>
          <p:cNvPr id="219" name="Google Shape;346;p 2"/>
          <p:cNvSpPr/>
          <p:nvPr/>
        </p:nvSpPr>
        <p:spPr>
          <a:xfrm>
            <a:off x="6553440" y="3312720"/>
            <a:ext cx="2345400" cy="192096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grpSp>
        <p:nvGrpSpPr>
          <p:cNvPr id="220" name="Google Shape;211;p 1"/>
          <p:cNvGrpSpPr/>
          <p:nvPr/>
        </p:nvGrpSpPr>
        <p:grpSpPr>
          <a:xfrm>
            <a:off x="1425600" y="4651200"/>
            <a:ext cx="2784960" cy="487080"/>
            <a:chOff x="1425600" y="4651200"/>
            <a:chExt cx="2784960" cy="487080"/>
          </a:xfrm>
        </p:grpSpPr>
        <p:sp>
          <p:nvSpPr>
            <p:cNvPr id="221" name="Google Shape;213;p 2"/>
            <p:cNvSpPr/>
            <p:nvPr/>
          </p:nvSpPr>
          <p:spPr>
            <a:xfrm>
              <a:off x="1425600" y="4651200"/>
              <a:ext cx="2784960" cy="48708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Microsoft Copilot</a:t>
              </a:r>
              <a:endParaRPr b="0" lang="es-ES" sz="1600" spc="-1" strike="noStrike">
                <a:solidFill>
                  <a:srgbClr val="000000"/>
                </a:solidFill>
                <a:latin typeface="Arial"/>
              </a:endParaRPr>
            </a:p>
            <a:p>
              <a:pPr algn="ctr">
                <a:lnSpc>
                  <a:spcPct val="100000"/>
                </a:lnSpc>
                <a:tabLst>
                  <a:tab algn="l" pos="0"/>
                </a:tabLst>
              </a:pPr>
              <a:r>
                <a:rPr b="0" lang="en-US" sz="1600" spc="-1" strike="noStrike">
                  <a:solidFill>
                    <a:schemeClr val="dk1"/>
                  </a:solidFill>
                  <a:latin typeface="Tahoma"/>
                  <a:ea typeface="Tahoma"/>
                </a:rPr>
                <a:t>(Agent mode)</a:t>
              </a:r>
              <a:endParaRPr b="0" lang="es-ES" sz="1600" spc="-1" strike="noStrike">
                <a:solidFill>
                  <a:srgbClr val="000000"/>
                </a:solidFill>
                <a:latin typeface="Arial"/>
              </a:endParaRPr>
            </a:p>
          </p:txBody>
        </p:sp>
      </p:grpSp>
      <p:grpSp>
        <p:nvGrpSpPr>
          <p:cNvPr id="222" name="Google Shape;214;p 2"/>
          <p:cNvGrpSpPr/>
          <p:nvPr/>
        </p:nvGrpSpPr>
        <p:grpSpPr>
          <a:xfrm>
            <a:off x="4655160" y="4651200"/>
            <a:ext cx="2784960" cy="243360"/>
            <a:chOff x="4655160" y="4651200"/>
            <a:chExt cx="2784960" cy="243360"/>
          </a:xfrm>
        </p:grpSpPr>
        <p:sp>
          <p:nvSpPr>
            <p:cNvPr id="223" name="Google Shape;216;p 2"/>
            <p:cNvSpPr/>
            <p:nvPr/>
          </p:nvSpPr>
          <p:spPr>
            <a:xfrm>
              <a:off x="4655160" y="4651200"/>
              <a:ext cx="2784960" cy="24336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Amazon Kiro</a:t>
              </a:r>
              <a:endParaRPr b="0" lang="es-ES" sz="1600" spc="-1" strike="noStrike">
                <a:solidFill>
                  <a:srgbClr val="000000"/>
                </a:solidFill>
                <a:latin typeface="Arial"/>
              </a:endParaRPr>
            </a:p>
          </p:txBody>
        </p:sp>
      </p:grpSp>
      <p:grpSp>
        <p:nvGrpSpPr>
          <p:cNvPr id="224" name="Google Shape;217;p 2"/>
          <p:cNvGrpSpPr/>
          <p:nvPr/>
        </p:nvGrpSpPr>
        <p:grpSpPr>
          <a:xfrm>
            <a:off x="7826760" y="4651200"/>
            <a:ext cx="2784960" cy="243360"/>
            <a:chOff x="7826760" y="4651200"/>
            <a:chExt cx="2784960" cy="243360"/>
          </a:xfrm>
        </p:grpSpPr>
        <p:sp>
          <p:nvSpPr>
            <p:cNvPr id="225" name="Google Shape;219;p 2"/>
            <p:cNvSpPr/>
            <p:nvPr/>
          </p:nvSpPr>
          <p:spPr>
            <a:xfrm>
              <a:off x="7826760" y="4651200"/>
              <a:ext cx="2784960" cy="243360"/>
            </a:xfrm>
            <a:prstGeom prst="rect">
              <a:avLst/>
            </a:prstGeom>
            <a:noFill/>
            <a:ln w="0">
              <a:noFill/>
            </a:ln>
          </p:spPr>
          <p:style>
            <a:lnRef idx="0"/>
            <a:fillRef idx="0"/>
            <a:effectRef idx="0"/>
            <a:fontRef idx="minor"/>
          </p:style>
          <p:txBody>
            <a:bodyPr lIns="0" rIns="90000" tIns="0" bIns="0" anchor="t">
              <a:spAutoFit/>
            </a:bodyPr>
            <a:p>
              <a:pPr algn="ctr">
                <a:lnSpc>
                  <a:spcPct val="100000"/>
                </a:lnSpc>
                <a:tabLst>
                  <a:tab algn="l" pos="0"/>
                </a:tabLst>
              </a:pPr>
              <a:r>
                <a:rPr b="0" lang="en-US" sz="1600" spc="-1" strike="noStrike">
                  <a:solidFill>
                    <a:schemeClr val="dk1"/>
                  </a:solidFill>
                  <a:latin typeface="Tahoma"/>
                  <a:ea typeface="Tahoma"/>
                </a:rPr>
                <a:t>GitHub Spark</a:t>
              </a:r>
              <a:endParaRPr b="0" lang="es-ES" sz="1600" spc="-1" strike="noStrike">
                <a:solidFill>
                  <a:srgbClr val="000000"/>
                </a:solidFill>
                <a:latin typeface="Arial"/>
              </a:endParaRPr>
            </a:p>
          </p:txBody>
        </p:sp>
      </p:grpSp>
      <p:sp>
        <p:nvSpPr>
          <p:cNvPr id="226" name="Google Shape;220;p 2"/>
          <p:cNvSpPr/>
          <p:nvPr/>
        </p:nvSpPr>
        <p:spPr>
          <a:xfrm>
            <a:off x="315720" y="6425280"/>
            <a:ext cx="1155816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1" lang="en-U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a:lnSpc>
                <a:spcPct val="100000"/>
              </a:lnSpc>
              <a:tabLst>
                <a:tab algn="l" pos="0"/>
              </a:tabLst>
            </a:pPr>
            <a:endParaRPr b="0" lang="es-ES" sz="1400" spc="-1" strike="noStrike">
              <a:solidFill>
                <a:srgbClr val="000000"/>
              </a:solidFill>
              <a:latin typeface="Arial"/>
            </a:endParaRPr>
          </a:p>
        </p:txBody>
      </p:sp>
      <p:sp>
        <p:nvSpPr>
          <p:cNvPr id="227" name="Google Shape;221;p 2"/>
          <p:cNvSpPr/>
          <p:nvPr/>
        </p:nvSpPr>
        <p:spPr>
          <a:xfrm>
            <a:off x="1376280" y="607680"/>
            <a:ext cx="78440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2000" spc="-1" strike="noStrike">
                <a:solidFill>
                  <a:srgbClr val="143c64"/>
                </a:solidFill>
                <a:latin typeface="Century Gothic"/>
                <a:ea typeface="Century Gothic"/>
              </a:rPr>
              <a:t>ALTERNATIVAS A CURSOR UI</a:t>
            </a:r>
            <a:endParaRPr b="0" lang="es-ES" sz="2000" spc="-1" strike="noStrike">
              <a:solidFill>
                <a:srgbClr val="000000"/>
              </a:solidFill>
              <a:latin typeface="Arial"/>
            </a:endParaRPr>
          </a:p>
        </p:txBody>
      </p:sp>
      <p:sp>
        <p:nvSpPr>
          <p:cNvPr id="228" name="Google Shape;222;p 2"/>
          <p:cNvSpPr/>
          <p:nvPr/>
        </p:nvSpPr>
        <p:spPr>
          <a:xfrm>
            <a:off x="1375920" y="1002960"/>
            <a:ext cx="811260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600" spc="-1" strike="noStrike">
                <a:solidFill>
                  <a:srgbClr val="143c64"/>
                </a:solidFill>
                <a:latin typeface="Century Gothic"/>
                <a:ea typeface="Century Gothic"/>
              </a:rPr>
              <a:t>Otras posibilidades de vibe coding</a:t>
            </a:r>
            <a:endParaRPr b="0" lang="es-ES" sz="1600" spc="-1" strike="noStrike">
              <a:solidFill>
                <a:srgbClr val="000000"/>
              </a:solidFill>
              <a:latin typeface="Arial"/>
            </a:endParaRPr>
          </a:p>
        </p:txBody>
      </p:sp>
      <p:sp>
        <p:nvSpPr>
          <p:cNvPr id="229" name="Google Shape;223;p 2"/>
          <p:cNvSpPr/>
          <p:nvPr/>
        </p:nvSpPr>
        <p:spPr>
          <a:xfrm>
            <a:off x="530280" y="509400"/>
            <a:ext cx="924480" cy="85176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30" name="Google Shape;224;p 2"/>
          <p:cNvCxnSpPr/>
          <p:nvPr/>
        </p:nvCxnSpPr>
        <p:spPr>
          <a:xfrm flipV="1">
            <a:off x="1358640" y="618840"/>
            <a:ext cx="1800" cy="677880"/>
          </a:xfrm>
          <a:prstGeom prst="straightConnector1">
            <a:avLst/>
          </a:prstGeom>
          <a:ln w="19050">
            <a:solidFill>
              <a:srgbClr val="179ad7"/>
            </a:solidFill>
            <a:miter/>
          </a:ln>
        </p:spPr>
      </p:cxnSp>
      <p:pic>
        <p:nvPicPr>
          <p:cNvPr id="231" name="" descr=""/>
          <p:cNvPicPr/>
          <p:nvPr/>
        </p:nvPicPr>
        <p:blipFill>
          <a:blip r:embed="rId2"/>
          <a:stretch/>
        </p:blipFill>
        <p:spPr>
          <a:xfrm>
            <a:off x="4824000" y="2019600"/>
            <a:ext cx="2418480" cy="2418480"/>
          </a:xfrm>
          <a:prstGeom prst="rect">
            <a:avLst/>
          </a:prstGeom>
          <a:ln w="0">
            <a:noFill/>
          </a:ln>
        </p:spPr>
      </p:pic>
      <p:pic>
        <p:nvPicPr>
          <p:cNvPr id="232" name="" descr=""/>
          <p:cNvPicPr/>
          <p:nvPr/>
        </p:nvPicPr>
        <p:blipFill>
          <a:blip r:embed="rId3"/>
          <a:stretch/>
        </p:blipFill>
        <p:spPr>
          <a:xfrm>
            <a:off x="1479600" y="2019600"/>
            <a:ext cx="2659680" cy="2418480"/>
          </a:xfrm>
          <a:prstGeom prst="rect">
            <a:avLst/>
          </a:prstGeom>
          <a:ln w="0">
            <a:noFill/>
          </a:ln>
        </p:spPr>
      </p:pic>
      <p:pic>
        <p:nvPicPr>
          <p:cNvPr id="233" name="" descr=""/>
          <p:cNvPicPr/>
          <p:nvPr/>
        </p:nvPicPr>
        <p:blipFill>
          <a:blip r:embed="rId4"/>
          <a:stretch/>
        </p:blipFill>
        <p:spPr>
          <a:xfrm>
            <a:off x="7823880" y="2243520"/>
            <a:ext cx="2785680" cy="1964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32;p16"/>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35" name="Google Shape;133;p16"/>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36" name="Google Shape;134;p16"/>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98;p14"/>
          <p:cNvSpPr/>
          <p:nvPr/>
        </p:nvSpPr>
        <p:spPr>
          <a:xfrm>
            <a:off x="4645080" y="574920"/>
            <a:ext cx="659556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60" name="Google Shape;99;p14"/>
          <p:cNvSpPr/>
          <p:nvPr/>
        </p:nvSpPr>
        <p:spPr>
          <a:xfrm>
            <a:off x="5229360" y="145080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61" name="Google Shape;100;p14"/>
          <p:cNvSpPr/>
          <p:nvPr/>
        </p:nvSpPr>
        <p:spPr>
          <a:xfrm>
            <a:off x="4708080" y="142848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62" name="Google Shape;101;p14"/>
          <p:cNvSpPr/>
          <p:nvPr/>
        </p:nvSpPr>
        <p:spPr>
          <a:xfrm>
            <a:off x="5229360" y="192204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63" name="Google Shape;102;p14"/>
          <p:cNvSpPr/>
          <p:nvPr/>
        </p:nvSpPr>
        <p:spPr>
          <a:xfrm>
            <a:off x="4708080" y="190152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64" name="Google Shape;103;p14"/>
          <p:cNvSpPr/>
          <p:nvPr/>
        </p:nvSpPr>
        <p:spPr>
          <a:xfrm>
            <a:off x="5229360" y="239364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65" name="Google Shape;104;p14"/>
          <p:cNvSpPr/>
          <p:nvPr/>
        </p:nvSpPr>
        <p:spPr>
          <a:xfrm>
            <a:off x="4708080" y="237456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66" name="Google Shape;105;p14"/>
          <p:cNvSpPr/>
          <p:nvPr/>
        </p:nvSpPr>
        <p:spPr>
          <a:xfrm>
            <a:off x="5229360" y="286524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7" name="Google Shape;106;p14"/>
          <p:cNvSpPr/>
          <p:nvPr/>
        </p:nvSpPr>
        <p:spPr>
          <a:xfrm>
            <a:off x="4708080" y="284760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8" name="Google Shape;107;p14"/>
          <p:cNvSpPr/>
          <p:nvPr/>
        </p:nvSpPr>
        <p:spPr>
          <a:xfrm>
            <a:off x="5229360" y="333648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9" name="Google Shape;108;p14"/>
          <p:cNvSpPr/>
          <p:nvPr/>
        </p:nvSpPr>
        <p:spPr>
          <a:xfrm>
            <a:off x="4708080" y="332064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70" name="Google Shape;109;p14"/>
          <p:cNvSpPr/>
          <p:nvPr/>
        </p:nvSpPr>
        <p:spPr>
          <a:xfrm>
            <a:off x="5229360" y="380808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71" name="Google Shape;110;p14"/>
          <p:cNvSpPr/>
          <p:nvPr/>
        </p:nvSpPr>
        <p:spPr>
          <a:xfrm>
            <a:off x="4708080" y="379368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72" name="Google Shape;111;p14"/>
          <p:cNvSpPr/>
          <p:nvPr/>
        </p:nvSpPr>
        <p:spPr>
          <a:xfrm>
            <a:off x="5229360" y="427968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73" name="Google Shape;112;p14"/>
          <p:cNvSpPr/>
          <p:nvPr/>
        </p:nvSpPr>
        <p:spPr>
          <a:xfrm>
            <a:off x="4708080" y="426672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74" name="Google Shape;113;p14"/>
          <p:cNvSpPr/>
          <p:nvPr/>
        </p:nvSpPr>
        <p:spPr>
          <a:xfrm>
            <a:off x="5229360" y="475092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75" name="Google Shape;114;p14"/>
          <p:cNvSpPr/>
          <p:nvPr/>
        </p:nvSpPr>
        <p:spPr>
          <a:xfrm>
            <a:off x="4708080" y="474012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76" name="Google Shape;115;p14"/>
          <p:cNvSpPr/>
          <p:nvPr/>
        </p:nvSpPr>
        <p:spPr>
          <a:xfrm>
            <a:off x="5229360" y="522252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7" name="Google Shape;116;p14"/>
          <p:cNvSpPr/>
          <p:nvPr/>
        </p:nvSpPr>
        <p:spPr>
          <a:xfrm>
            <a:off x="4708080" y="521316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8" name="Google Shape;117;p14"/>
          <p:cNvSpPr/>
          <p:nvPr/>
        </p:nvSpPr>
        <p:spPr>
          <a:xfrm>
            <a:off x="5229360" y="5694120"/>
            <a:ext cx="5602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9" name="Google Shape;118;p14"/>
          <p:cNvSpPr/>
          <p:nvPr/>
        </p:nvSpPr>
        <p:spPr>
          <a:xfrm>
            <a:off x="4708080" y="5686200"/>
            <a:ext cx="5083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 4"/>
          <p:cNvSpPr/>
          <p:nvPr/>
        </p:nvSpPr>
        <p:spPr>
          <a:xfrm>
            <a:off x="929160" y="1712160"/>
            <a:ext cx="547452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p:txBody>
      </p:sp>
      <p:sp>
        <p:nvSpPr>
          <p:cNvPr id="238" name="Google Shape;202;p 4"/>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 4"/>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0" name="Google Shape;204;p 4"/>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41" name="Google Shape;205;p 4"/>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42" name="Google Shape;206;p 4"/>
          <p:cNvCxnSpPr/>
          <p:nvPr/>
        </p:nvCxnSpPr>
        <p:spPr>
          <a:xfrm flipV="1">
            <a:off x="1358640" y="618840"/>
            <a:ext cx="11520" cy="687600"/>
          </a:xfrm>
          <a:prstGeom prst="straightConnector1">
            <a:avLst/>
          </a:prstGeom>
          <a:ln w="19080">
            <a:solidFill>
              <a:srgbClr val="179ad7"/>
            </a:solidFill>
            <a:miter/>
          </a:ln>
        </p:spPr>
      </p:cxnSp>
      <p:sp>
        <p:nvSpPr>
          <p:cNvPr id="243" name="Rectángulo 142"/>
          <p:cNvSpPr/>
          <p:nvPr/>
        </p:nvSpPr>
        <p:spPr>
          <a:xfrm>
            <a:off x="1216440" y="56808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44" name="Imagen 143" descr=""/>
          <p:cNvPicPr/>
          <p:nvPr/>
        </p:nvPicPr>
        <p:blipFill>
          <a:blip r:embed="rId1"/>
          <a:stretch/>
        </p:blipFill>
        <p:spPr>
          <a:xfrm>
            <a:off x="864000" y="5769360"/>
            <a:ext cx="349920" cy="353520"/>
          </a:xfrm>
          <a:prstGeom prst="rect">
            <a:avLst/>
          </a:prstGeom>
          <a:ln w="0">
            <a:noFill/>
          </a:ln>
        </p:spPr>
      </p:pic>
      <p:pic>
        <p:nvPicPr>
          <p:cNvPr id="245" name="Imagen 144" descr=""/>
          <p:cNvPicPr/>
          <p:nvPr/>
        </p:nvPicPr>
        <p:blipFill>
          <a:blip r:embed="rId2"/>
          <a:stretch/>
        </p:blipFill>
        <p:spPr>
          <a:xfrm>
            <a:off x="6643440" y="1713960"/>
            <a:ext cx="4853520" cy="2725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201;p 4"/>
          <p:cNvSpPr/>
          <p:nvPr/>
        </p:nvSpPr>
        <p:spPr>
          <a:xfrm>
            <a:off x="929160" y="1712160"/>
            <a:ext cx="547452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47" name="Google Shape;202;p 4"/>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8" name="Google Shape;203;p 4"/>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49" name="Google Shape;204;p 4"/>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50" name="Google Shape;205;p 4"/>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51" name="Google Shape;206;p 4"/>
          <p:cNvCxnSpPr/>
          <p:nvPr/>
        </p:nvCxnSpPr>
        <p:spPr>
          <a:xfrm flipV="1">
            <a:off x="1358640" y="618840"/>
            <a:ext cx="11520" cy="687600"/>
          </a:xfrm>
          <a:prstGeom prst="straightConnector1">
            <a:avLst/>
          </a:prstGeom>
          <a:ln w="19080">
            <a:solidFill>
              <a:srgbClr val="179ad7"/>
            </a:solidFill>
            <a:miter/>
          </a:ln>
        </p:spPr>
      </p:cxnSp>
      <p:pic>
        <p:nvPicPr>
          <p:cNvPr id="252" name="Imagen 144" descr=""/>
          <p:cNvPicPr/>
          <p:nvPr/>
        </p:nvPicPr>
        <p:blipFill>
          <a:blip r:embed="rId1"/>
          <a:stretch/>
        </p:blipFill>
        <p:spPr>
          <a:xfrm>
            <a:off x="6643440" y="1713960"/>
            <a:ext cx="4853520" cy="2725920"/>
          </a:xfrm>
          <a:prstGeom prst="rect">
            <a:avLst/>
          </a:prstGeom>
          <a:ln w="0">
            <a:noFill/>
          </a:ln>
        </p:spPr>
      </p:pic>
      <p:sp>
        <p:nvSpPr>
          <p:cNvPr id="253" name="Rectángulo 1"/>
          <p:cNvSpPr/>
          <p:nvPr/>
        </p:nvSpPr>
        <p:spPr>
          <a:xfrm>
            <a:off x="1216800" y="56808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54" name="Imagen 1" descr=""/>
          <p:cNvPicPr/>
          <p:nvPr/>
        </p:nvPicPr>
        <p:blipFill>
          <a:blip r:embed="rId2"/>
          <a:stretch/>
        </p:blipFill>
        <p:spPr>
          <a:xfrm>
            <a:off x="864360" y="5769360"/>
            <a:ext cx="349920" cy="353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Google Shape;140;p17"/>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56" name="Google Shape;141;p17"/>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57" name="Google Shape;142;p17"/>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Google Shape;201;p23"/>
          <p:cNvSpPr/>
          <p:nvPr/>
        </p:nvSpPr>
        <p:spPr>
          <a:xfrm>
            <a:off x="929160" y="1712160"/>
            <a:ext cx="547452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59" name="Google Shape;202;p2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0" name="Google Shape;203;p2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1" name="Google Shape;204;p2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62" name="Google Shape;205;p2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3" name="Google Shape;206;p23"/>
          <p:cNvCxnSpPr/>
          <p:nvPr/>
        </p:nvCxnSpPr>
        <p:spPr>
          <a:xfrm flipV="1">
            <a:off x="1358640" y="618840"/>
            <a:ext cx="11520" cy="687600"/>
          </a:xfrm>
          <a:prstGeom prst="straightConnector1">
            <a:avLst/>
          </a:prstGeom>
          <a:ln w="19080">
            <a:solidFill>
              <a:srgbClr val="179ad7"/>
            </a:solidFill>
            <a:miter/>
          </a:ln>
        </p:spPr>
      </p:cxnSp>
      <p:pic>
        <p:nvPicPr>
          <p:cNvPr id="264" name="" descr=""/>
          <p:cNvPicPr/>
          <p:nvPr/>
        </p:nvPicPr>
        <p:blipFill>
          <a:blip r:embed="rId2"/>
          <a:stretch/>
        </p:blipFill>
        <p:spPr>
          <a:xfrm>
            <a:off x="6642000" y="1713600"/>
            <a:ext cx="4854600" cy="2928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Google Shape;200;p23"/>
          <p:cNvSpPr/>
          <p:nvPr/>
        </p:nvSpPr>
        <p:spPr>
          <a:xfrm>
            <a:off x="6643440" y="1713960"/>
            <a:ext cx="4854600" cy="400932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66" name="Google Shape;201;p23"/>
          <p:cNvSpPr/>
          <p:nvPr/>
        </p:nvSpPr>
        <p:spPr>
          <a:xfrm>
            <a:off x="929160" y="1712160"/>
            <a:ext cx="547452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67" name="Google Shape;202;p2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8" name="Google Shape;203;p2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9" name="Google Shape;204;p2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70" name="Google Shape;205;p2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1" name="Google Shape;206;p23"/>
          <p:cNvCxnSpPr/>
          <p:nvPr/>
        </p:nvCxnSpPr>
        <p:spPr>
          <a:xfrm flipV="1">
            <a:off x="1358640" y="618840"/>
            <a:ext cx="11520" cy="687600"/>
          </a:xfrm>
          <a:prstGeom prst="straightConnector1">
            <a:avLst/>
          </a:prstGeom>
          <a:ln w="19080">
            <a:solidFill>
              <a:srgbClr val="179ad7"/>
            </a:solidFill>
            <a:miter/>
          </a:ln>
        </p:spPr>
      </p:cxnSp>
      <p:pic>
        <p:nvPicPr>
          <p:cNvPr id="272" name="" descr=""/>
          <p:cNvPicPr/>
          <p:nvPr/>
        </p:nvPicPr>
        <p:blipFill>
          <a:blip r:embed="rId1"/>
          <a:stretch/>
        </p:blipFill>
        <p:spPr>
          <a:xfrm>
            <a:off x="6657840" y="1045440"/>
            <a:ext cx="4860360" cy="5004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Google Shape;201;p23"/>
          <p:cNvSpPr/>
          <p:nvPr/>
        </p:nvSpPr>
        <p:spPr>
          <a:xfrm>
            <a:off x="929160" y="1712160"/>
            <a:ext cx="547452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74" name="Google Shape;202;p2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5" name="Google Shape;203;p2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76" name="Google Shape;204;p2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77" name="Google Shape;205;p2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78" name="Google Shape;206;p23"/>
          <p:cNvCxnSpPr/>
          <p:nvPr/>
        </p:nvCxnSpPr>
        <p:spPr>
          <a:xfrm flipV="1">
            <a:off x="1358640" y="618840"/>
            <a:ext cx="11520" cy="687600"/>
          </a:xfrm>
          <a:prstGeom prst="straightConnector1">
            <a:avLst/>
          </a:prstGeom>
          <a:ln w="19080">
            <a:solidFill>
              <a:srgbClr val="179ad7"/>
            </a:solidFill>
            <a:miter/>
          </a:ln>
        </p:spPr>
      </p:cxnSp>
      <p:pic>
        <p:nvPicPr>
          <p:cNvPr id="279" name="" descr=""/>
          <p:cNvPicPr/>
          <p:nvPr/>
        </p:nvPicPr>
        <p:blipFill>
          <a:blip r:embed="rId1"/>
          <a:stretch/>
        </p:blipFill>
        <p:spPr>
          <a:xfrm>
            <a:off x="6642000" y="1713600"/>
            <a:ext cx="4854600" cy="3177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Google Shape;201;p23"/>
          <p:cNvSpPr/>
          <p:nvPr/>
        </p:nvSpPr>
        <p:spPr>
          <a:xfrm>
            <a:off x="929160" y="1712160"/>
            <a:ext cx="547452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81" name="Google Shape;202;p2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2" name="Google Shape;203;p2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83" name="Google Shape;204;p2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84" name="Google Shape;205;p2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85" name="Google Shape;206;p23"/>
          <p:cNvCxnSpPr/>
          <p:nvPr/>
        </p:nvCxnSpPr>
        <p:spPr>
          <a:xfrm flipV="1">
            <a:off x="1358640" y="618840"/>
            <a:ext cx="11520" cy="687600"/>
          </a:xfrm>
          <a:prstGeom prst="straightConnector1">
            <a:avLst/>
          </a:prstGeom>
          <a:ln w="19080">
            <a:solidFill>
              <a:srgbClr val="179ad7"/>
            </a:solidFill>
            <a:miter/>
          </a:ln>
        </p:spPr>
      </p:cxnSp>
      <p:pic>
        <p:nvPicPr>
          <p:cNvPr id="286" name="" descr=""/>
          <p:cNvPicPr/>
          <p:nvPr/>
        </p:nvPicPr>
        <p:blipFill>
          <a:blip r:embed="rId1"/>
          <a:stretch/>
        </p:blipFill>
        <p:spPr>
          <a:xfrm>
            <a:off x="6642000" y="1713600"/>
            <a:ext cx="4854600" cy="25686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Google Shape;148;p18"/>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88" name="Google Shape;149;p18"/>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89" name="Google Shape;150;p18"/>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Google Shape;200;p23"/>
          <p:cNvSpPr/>
          <p:nvPr/>
        </p:nvSpPr>
        <p:spPr>
          <a:xfrm>
            <a:off x="6643440" y="1713960"/>
            <a:ext cx="4854600" cy="400932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91" name="Google Shape;201;p23"/>
          <p:cNvSpPr/>
          <p:nvPr/>
        </p:nvSpPr>
        <p:spPr>
          <a:xfrm>
            <a:off x="929160" y="1712160"/>
            <a:ext cx="547452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92" name="Google Shape;202;p2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3" name="Google Shape;203;p2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94" name="Google Shape;204;p2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95" name="Google Shape;205;p2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6" name="Google Shape;206;p23"/>
          <p:cNvCxnSpPr/>
          <p:nvPr/>
        </p:nvCxnSpPr>
        <p:spPr>
          <a:xfrm flipV="1">
            <a:off x="1358640" y="618840"/>
            <a:ext cx="11520" cy="687600"/>
          </a:xfrm>
          <a:prstGeom prst="straightConnector1">
            <a:avLst/>
          </a:prstGeom>
          <a:ln w="19080">
            <a:solidFill>
              <a:srgbClr val="179ad7"/>
            </a:solidFill>
            <a:miter/>
          </a:ln>
        </p:spPr>
      </p:cxnSp>
      <p:pic>
        <p:nvPicPr>
          <p:cNvPr id="297" name="" descr=""/>
          <p:cNvPicPr/>
          <p:nvPr/>
        </p:nvPicPr>
        <p:blipFill>
          <a:blip r:embed="rId1"/>
          <a:stretch/>
        </p:blipFill>
        <p:spPr>
          <a:xfrm>
            <a:off x="6642000" y="1713600"/>
            <a:ext cx="5185800" cy="4854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59;p27"/>
          <p:cNvSpPr/>
          <p:nvPr/>
        </p:nvSpPr>
        <p:spPr>
          <a:xfrm>
            <a:off x="4254480" y="2748240"/>
            <a:ext cx="159444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99" name="Google Shape;260;p27"/>
          <p:cNvSpPr/>
          <p:nvPr/>
        </p:nvSpPr>
        <p:spPr>
          <a:xfrm>
            <a:off x="2675160" y="3212280"/>
            <a:ext cx="382680" cy="38268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300" name="Google Shape;261;p27"/>
          <p:cNvSpPr/>
          <p:nvPr/>
        </p:nvSpPr>
        <p:spPr>
          <a:xfrm>
            <a:off x="4860360" y="3212280"/>
            <a:ext cx="382680" cy="3826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301" name="Google Shape;262;p27"/>
          <p:cNvSpPr/>
          <p:nvPr/>
        </p:nvSpPr>
        <p:spPr>
          <a:xfrm>
            <a:off x="7045560" y="3212280"/>
            <a:ext cx="382680" cy="3826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302" name="Google Shape;263;p27"/>
          <p:cNvSpPr/>
          <p:nvPr/>
        </p:nvSpPr>
        <p:spPr>
          <a:xfrm>
            <a:off x="9230400" y="3212280"/>
            <a:ext cx="382680" cy="3826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303" name="Google Shape;264;p27"/>
          <p:cNvCxnSpPr/>
          <p:nvPr/>
        </p:nvCxnSpPr>
        <p:spPr>
          <a:xfrm>
            <a:off x="3119760" y="3414240"/>
            <a:ext cx="1680120" cy="10800"/>
          </a:xfrm>
          <a:prstGeom prst="straightConnector1">
            <a:avLst/>
          </a:prstGeom>
          <a:ln w="12600">
            <a:solidFill>
              <a:srgbClr val="179ad7"/>
            </a:solidFill>
            <a:miter/>
          </a:ln>
        </p:spPr>
      </p:cxnSp>
      <p:cxnSp>
        <p:nvCxnSpPr>
          <p:cNvPr id="304" name="Google Shape;265;p27"/>
          <p:cNvCxnSpPr/>
          <p:nvPr/>
        </p:nvCxnSpPr>
        <p:spPr>
          <a:xfrm>
            <a:off x="5304240" y="3414240"/>
            <a:ext cx="1680120" cy="10800"/>
          </a:xfrm>
          <a:prstGeom prst="straightConnector1">
            <a:avLst/>
          </a:prstGeom>
          <a:ln w="12600">
            <a:solidFill>
              <a:srgbClr val="179ad7"/>
            </a:solidFill>
            <a:miter/>
          </a:ln>
        </p:spPr>
      </p:cxnSp>
      <p:cxnSp>
        <p:nvCxnSpPr>
          <p:cNvPr id="305" name="Google Shape;266;p27"/>
          <p:cNvCxnSpPr/>
          <p:nvPr/>
        </p:nvCxnSpPr>
        <p:spPr>
          <a:xfrm>
            <a:off x="7486560" y="3408840"/>
            <a:ext cx="1680120" cy="10800"/>
          </a:xfrm>
          <a:prstGeom prst="straightConnector1">
            <a:avLst/>
          </a:prstGeom>
          <a:ln w="12600">
            <a:solidFill>
              <a:srgbClr val="179ad7"/>
            </a:solidFill>
            <a:miter/>
          </a:ln>
        </p:spPr>
      </p:cxnSp>
      <p:sp>
        <p:nvSpPr>
          <p:cNvPr id="306" name="Google Shape;267;p27"/>
          <p:cNvSpPr/>
          <p:nvPr/>
        </p:nvSpPr>
        <p:spPr>
          <a:xfrm>
            <a:off x="1790640" y="4163760"/>
            <a:ext cx="8599680" cy="142920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80000"/>
              </a:lnSpc>
              <a:tabLst>
                <a:tab algn="l" pos="0"/>
              </a:tabLst>
            </a:pPr>
            <a:r>
              <a:rPr b="1" lang="es-ES" sz="1600" spc="-1" strike="noStrike">
                <a:solidFill>
                  <a:srgbClr val="363e61"/>
                </a:solidFill>
                <a:latin typeface="Century Gothic"/>
                <a:ea typeface="Century Gothic"/>
              </a:rPr>
              <a:t>https://github.com/ipavonperez/camp2025</a:t>
            </a:r>
            <a:endParaRPr b="0" lang="es-ES" sz="1600" spc="-1" strike="noStrike">
              <a:solidFill>
                <a:srgbClr val="000000"/>
              </a:solidFill>
              <a:latin typeface="Arial"/>
            </a:endParaRPr>
          </a:p>
        </p:txBody>
      </p:sp>
      <p:sp>
        <p:nvSpPr>
          <p:cNvPr id="307" name="Google Shape;268;p27"/>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269;p27"/>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9" name="Google Shape;270;p27"/>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310" name="Google Shape;271;p27"/>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11" name="Google Shape;272;p27"/>
          <p:cNvCxnSpPr/>
          <p:nvPr/>
        </p:nvCxnSpPr>
        <p:spPr>
          <a:xfrm flipV="1">
            <a:off x="1358640" y="618840"/>
            <a:ext cx="11520" cy="687600"/>
          </a:xfrm>
          <a:prstGeom prst="straightConnector1">
            <a:avLst/>
          </a:prstGeom>
          <a:ln w="19080">
            <a:solidFill>
              <a:srgbClr val="179ad7"/>
            </a:solidFill>
            <a:miter/>
          </a:ln>
        </p:spPr>
      </p:cxnSp>
      <p:pic>
        <p:nvPicPr>
          <p:cNvPr id="312" name="Google Shape;274;p27" descr=""/>
          <p:cNvPicPr/>
          <p:nvPr/>
        </p:nvPicPr>
        <p:blipFill>
          <a:blip r:embed="rId1"/>
          <a:stretch/>
        </p:blipFill>
        <p:spPr>
          <a:xfrm>
            <a:off x="9149400" y="2021400"/>
            <a:ext cx="500040" cy="491040"/>
          </a:xfrm>
          <a:prstGeom prst="rect">
            <a:avLst/>
          </a:prstGeom>
          <a:ln w="0">
            <a:noFill/>
          </a:ln>
        </p:spPr>
      </p:pic>
      <p:sp>
        <p:nvSpPr>
          <p:cNvPr id="313" name="Google Shape;276;p27"/>
          <p:cNvSpPr/>
          <p:nvPr/>
        </p:nvSpPr>
        <p:spPr>
          <a:xfrm>
            <a:off x="6425280" y="2739240"/>
            <a:ext cx="159444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314" name="Google Shape;277;p27"/>
          <p:cNvSpPr/>
          <p:nvPr/>
        </p:nvSpPr>
        <p:spPr>
          <a:xfrm>
            <a:off x="8596080" y="2730600"/>
            <a:ext cx="172800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315" name="Google Shape;278;p27"/>
          <p:cNvSpPr/>
          <p:nvPr/>
        </p:nvSpPr>
        <p:spPr>
          <a:xfrm>
            <a:off x="2110320" y="2730600"/>
            <a:ext cx="1594440" cy="38988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316" name="Google Shape;447;p35" descr=""/>
          <p:cNvPicPr/>
          <p:nvPr/>
        </p:nvPicPr>
        <p:blipFill>
          <a:blip r:embed="rId2"/>
          <a:stretch/>
        </p:blipFill>
        <p:spPr>
          <a:xfrm>
            <a:off x="2642400" y="2030760"/>
            <a:ext cx="448200" cy="472680"/>
          </a:xfrm>
          <a:prstGeom prst="rect">
            <a:avLst/>
          </a:prstGeom>
          <a:ln w="0">
            <a:noFill/>
          </a:ln>
        </p:spPr>
      </p:pic>
      <p:pic>
        <p:nvPicPr>
          <p:cNvPr id="317" name="Google Shape;480;p35" descr=""/>
          <p:cNvPicPr/>
          <p:nvPr/>
        </p:nvPicPr>
        <p:blipFill>
          <a:blip r:embed="rId3"/>
          <a:stretch/>
        </p:blipFill>
        <p:spPr>
          <a:xfrm flipH="1">
            <a:off x="4799880" y="2021400"/>
            <a:ext cx="448560" cy="461880"/>
          </a:xfrm>
          <a:prstGeom prst="rect">
            <a:avLst/>
          </a:prstGeom>
          <a:ln w="0">
            <a:noFill/>
          </a:ln>
        </p:spPr>
      </p:pic>
      <p:pic>
        <p:nvPicPr>
          <p:cNvPr id="318" name="Google Shape;421;p35" descr=""/>
          <p:cNvPicPr/>
          <p:nvPr/>
        </p:nvPicPr>
        <p:blipFill>
          <a:blip r:embed="rId4"/>
          <a:stretch/>
        </p:blipFill>
        <p:spPr>
          <a:xfrm flipH="1">
            <a:off x="6978960" y="2046960"/>
            <a:ext cx="442800" cy="4654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Google Shape;124;p15"/>
          <p:cNvSpPr/>
          <p:nvPr/>
        </p:nvSpPr>
        <p:spPr>
          <a:xfrm>
            <a:off x="619920" y="4273560"/>
            <a:ext cx="286416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81" name="Google Shape;125;p 2"/>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82" name="Google Shape;126;p 2"/>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Google Shape;268;p 1"/>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0" name="Google Shape;269;p 1"/>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21" name="Google Shape;270;p 1"/>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22" name="Google Shape;271;p 1"/>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23" name="Google Shape;272;p 1"/>
          <p:cNvCxnSpPr/>
          <p:nvPr/>
        </p:nvCxnSpPr>
        <p:spPr>
          <a:xfrm flipV="1">
            <a:off x="1358640" y="618840"/>
            <a:ext cx="11520" cy="687600"/>
          </a:xfrm>
          <a:prstGeom prst="straightConnector1">
            <a:avLst/>
          </a:prstGeom>
          <a:ln w="19080">
            <a:solidFill>
              <a:srgbClr val="179ad7"/>
            </a:solidFill>
            <a:miter/>
          </a:ln>
        </p:spPr>
      </p:cxnSp>
      <p:pic>
        <p:nvPicPr>
          <p:cNvPr id="324" name="" descr=""/>
          <p:cNvPicPr/>
          <p:nvPr/>
        </p:nvPicPr>
        <p:blipFill>
          <a:blip r:embed="rId1"/>
          <a:stretch/>
        </p:blipFill>
        <p:spPr>
          <a:xfrm>
            <a:off x="4544640" y="2024640"/>
            <a:ext cx="3373560" cy="337356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5" name="Google Shape;124;p 1"/>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26" name="Google Shape;125;p 3"/>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27" name="Google Shape;126;p 3"/>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Google Shape;381;p3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9" name="Google Shape;382;p3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0" name="Google Shape;383;p3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31" name="Google Shape;384;p3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2" name="Google Shape;385;p33"/>
          <p:cNvCxnSpPr/>
          <p:nvPr/>
        </p:nvCxnSpPr>
        <p:spPr>
          <a:xfrm flipV="1">
            <a:off x="1358640" y="618840"/>
            <a:ext cx="11520" cy="687600"/>
          </a:xfrm>
          <a:prstGeom prst="straightConnector1">
            <a:avLst/>
          </a:prstGeom>
          <a:ln w="19080">
            <a:solidFill>
              <a:srgbClr val="179ad7"/>
            </a:solidFill>
            <a:miter/>
          </a:ln>
        </p:spPr>
      </p:cxnSp>
      <p:grpSp>
        <p:nvGrpSpPr>
          <p:cNvPr id="333" name="Google Shape;376;p33"/>
          <p:cNvGrpSpPr/>
          <p:nvPr/>
        </p:nvGrpSpPr>
        <p:grpSpPr>
          <a:xfrm>
            <a:off x="692640" y="1745280"/>
            <a:ext cx="10793880" cy="4532400"/>
            <a:chOff x="692640" y="1745280"/>
            <a:chExt cx="10793880" cy="4532400"/>
          </a:xfrm>
        </p:grpSpPr>
        <p:sp>
          <p:nvSpPr>
            <p:cNvPr id="334" name="Google Shape;377;p33"/>
            <p:cNvSpPr/>
            <p:nvPr/>
          </p:nvSpPr>
          <p:spPr>
            <a:xfrm>
              <a:off x="1358640" y="1745280"/>
              <a:ext cx="270684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35" name="Google Shape;378;p33"/>
            <p:cNvSpPr/>
            <p:nvPr/>
          </p:nvSpPr>
          <p:spPr>
            <a:xfrm>
              <a:off x="692640" y="2534040"/>
              <a:ext cx="1079388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36" name="Google Shape;394;p33" descr=""/>
          <p:cNvPicPr/>
          <p:nvPr/>
        </p:nvPicPr>
        <p:blipFill>
          <a:blip r:embed="rId1"/>
          <a:stretch/>
        </p:blipFill>
        <p:spPr>
          <a:xfrm flipH="1">
            <a:off x="705600" y="1640520"/>
            <a:ext cx="505440" cy="6613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Google Shape;381;p3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8" name="Google Shape;382;p3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39" name="Google Shape;383;p3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40" name="Google Shape;384;p3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41" name="Google Shape;385;p33"/>
          <p:cNvCxnSpPr/>
          <p:nvPr/>
        </p:nvCxnSpPr>
        <p:spPr>
          <a:xfrm flipV="1">
            <a:off x="1358640" y="618840"/>
            <a:ext cx="11520" cy="687600"/>
          </a:xfrm>
          <a:prstGeom prst="straightConnector1">
            <a:avLst/>
          </a:prstGeom>
          <a:ln w="19080">
            <a:solidFill>
              <a:srgbClr val="179ad7"/>
            </a:solidFill>
            <a:miter/>
          </a:ln>
        </p:spPr>
      </p:cxnSp>
      <p:grpSp>
        <p:nvGrpSpPr>
          <p:cNvPr id="342" name="Google Shape;389;p33"/>
          <p:cNvGrpSpPr/>
          <p:nvPr/>
        </p:nvGrpSpPr>
        <p:grpSpPr>
          <a:xfrm>
            <a:off x="725760" y="1503360"/>
            <a:ext cx="11223720" cy="5119920"/>
            <a:chOff x="725760" y="1503360"/>
            <a:chExt cx="11223720" cy="5119920"/>
          </a:xfrm>
        </p:grpSpPr>
        <p:sp>
          <p:nvSpPr>
            <p:cNvPr id="343" name="Google Shape;390;p33"/>
            <p:cNvSpPr/>
            <p:nvPr/>
          </p:nvSpPr>
          <p:spPr>
            <a:xfrm>
              <a:off x="1367640" y="1503360"/>
              <a:ext cx="225432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44" name="Google Shape;391;p33"/>
            <p:cNvSpPr/>
            <p:nvPr/>
          </p:nvSpPr>
          <p:spPr>
            <a:xfrm>
              <a:off x="725760" y="2148840"/>
              <a:ext cx="11223720" cy="44744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 (¡Ojo!)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no sabe o no puede consultar fácilmente)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El programador necesita aprender a utilizar la IA y a generar prompts, requiere tiempo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45" name="Google Shape;392;p33" descr=""/>
          <p:cNvPicPr/>
          <p:nvPr/>
        </p:nvPicPr>
        <p:blipFill>
          <a:blip r:embed="rId1"/>
          <a:stretch/>
        </p:blipFill>
        <p:spPr>
          <a:xfrm flipH="1">
            <a:off x="728280" y="1436400"/>
            <a:ext cx="505440" cy="661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Google Shape;381;p 1"/>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7" name="Google Shape;382;p 1"/>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48" name="Google Shape;383;p 1"/>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49" name="Google Shape;384;p 1"/>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50" name="Google Shape;385;p 1"/>
          <p:cNvCxnSpPr/>
          <p:nvPr/>
        </p:nvCxnSpPr>
        <p:spPr>
          <a:xfrm flipV="1">
            <a:off x="1358640" y="618840"/>
            <a:ext cx="11520" cy="687600"/>
          </a:xfrm>
          <a:prstGeom prst="straightConnector1">
            <a:avLst/>
          </a:prstGeom>
          <a:ln w="19080">
            <a:solidFill>
              <a:srgbClr val="179ad7"/>
            </a:solidFill>
            <a:miter/>
          </a:ln>
        </p:spPr>
      </p:cxnSp>
      <p:grpSp>
        <p:nvGrpSpPr>
          <p:cNvPr id="351" name="Google Shape;389;p 1"/>
          <p:cNvGrpSpPr/>
          <p:nvPr/>
        </p:nvGrpSpPr>
        <p:grpSpPr>
          <a:xfrm>
            <a:off x="725760" y="1503360"/>
            <a:ext cx="11223720" cy="4023720"/>
            <a:chOff x="725760" y="1503360"/>
            <a:chExt cx="11223720" cy="4023720"/>
          </a:xfrm>
        </p:grpSpPr>
        <p:sp>
          <p:nvSpPr>
            <p:cNvPr id="352" name="Google Shape;390;p 1"/>
            <p:cNvSpPr/>
            <p:nvPr/>
          </p:nvSpPr>
          <p:spPr>
            <a:xfrm>
              <a:off x="1367640" y="1503360"/>
              <a:ext cx="225432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53" name="Google Shape;391;p 1"/>
            <p:cNvSpPr/>
            <p:nvPr/>
          </p:nvSpPr>
          <p:spPr>
            <a:xfrm>
              <a:off x="725760" y="2148840"/>
              <a:ext cx="11223720" cy="33782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Mayor precariedad laboral si se abusa (no necesidad de contratar personal junior y/o estancamiento del senior)</a:t>
              </a:r>
              <a:endParaRPr b="0" lang="es-ES" sz="1600" spc="-1" strike="noStrike">
                <a:solidFill>
                  <a:srgbClr val="000000"/>
                </a:solidFill>
                <a:latin typeface="Arial"/>
              </a:endParaRPr>
            </a:p>
          </p:txBody>
        </p:sp>
      </p:grpSp>
      <p:pic>
        <p:nvPicPr>
          <p:cNvPr id="354" name="Google Shape;392;p 1" descr=""/>
          <p:cNvPicPr/>
          <p:nvPr/>
        </p:nvPicPr>
        <p:blipFill>
          <a:blip r:embed="rId1"/>
          <a:stretch/>
        </p:blipFill>
        <p:spPr>
          <a:xfrm flipH="1">
            <a:off x="728280" y="1436400"/>
            <a:ext cx="505440" cy="661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Google Shape;305;p29"/>
          <p:cNvSpPr/>
          <p:nvPr/>
        </p:nvSpPr>
        <p:spPr>
          <a:xfrm>
            <a:off x="1489320" y="2296440"/>
            <a:ext cx="9201240" cy="3136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Cursor AI es una herramienta Vibe Coding útil, pero no puede sustituir a un programador. </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56" name="Google Shape;306;p29"/>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7" name="Google Shape;307;p29"/>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58" name="Google Shape;308;p29"/>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59" name="Google Shape;309;p29"/>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60" name="Google Shape;310;p29"/>
          <p:cNvCxnSpPr/>
          <p:nvPr/>
        </p:nvCxnSpPr>
        <p:spPr>
          <a:xfrm flipV="1">
            <a:off x="1358640" y="618840"/>
            <a:ext cx="11520" cy="6876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1" name="Google Shape;132;p16"/>
          <p:cNvSpPr/>
          <p:nvPr/>
        </p:nvSpPr>
        <p:spPr>
          <a:xfrm>
            <a:off x="619920" y="4273560"/>
            <a:ext cx="286416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62" name="Google Shape;133;p16"/>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63" name="Google Shape;134;p16"/>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Google Shape;381;p3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65" name="Google Shape;382;p3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66" name="Google Shape;383;p3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a:t>
            </a:r>
            <a:endParaRPr b="0" lang="es-ES" sz="1600" spc="-1" strike="noStrike">
              <a:solidFill>
                <a:srgbClr val="000000"/>
              </a:solidFill>
              <a:latin typeface="Arial"/>
            </a:endParaRPr>
          </a:p>
        </p:txBody>
      </p:sp>
      <p:sp>
        <p:nvSpPr>
          <p:cNvPr id="367" name="Google Shape;384;p3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68" name="Google Shape;385;p33"/>
          <p:cNvCxnSpPr/>
          <p:nvPr/>
        </p:nvCxnSpPr>
        <p:spPr>
          <a:xfrm flipV="1">
            <a:off x="1358640" y="618840"/>
            <a:ext cx="11520" cy="687600"/>
          </a:xfrm>
          <a:prstGeom prst="straightConnector1">
            <a:avLst/>
          </a:prstGeom>
          <a:ln w="19080">
            <a:solidFill>
              <a:srgbClr val="179ad7"/>
            </a:solidFill>
            <a:miter/>
          </a:ln>
        </p:spPr>
      </p:cxnSp>
      <p:sp>
        <p:nvSpPr>
          <p:cNvPr id="369" name="Google Shape;391;p33"/>
          <p:cNvSpPr/>
          <p:nvPr/>
        </p:nvSpPr>
        <p:spPr>
          <a:xfrm>
            <a:off x="725760" y="1858680"/>
            <a:ext cx="11223720" cy="452556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Google Shape;381;p 2"/>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71" name="Google Shape;382;p 2"/>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72" name="Google Shape;383;p 2"/>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 (II)</a:t>
            </a:r>
            <a:endParaRPr b="0" lang="es-ES" sz="1600" spc="-1" strike="noStrike">
              <a:solidFill>
                <a:srgbClr val="000000"/>
              </a:solidFill>
              <a:latin typeface="Arial"/>
            </a:endParaRPr>
          </a:p>
        </p:txBody>
      </p:sp>
      <p:sp>
        <p:nvSpPr>
          <p:cNvPr id="373" name="Google Shape;384;p 2"/>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74" name="Google Shape;385;p 2"/>
          <p:cNvCxnSpPr/>
          <p:nvPr/>
        </p:nvCxnSpPr>
        <p:spPr>
          <a:xfrm flipV="1">
            <a:off x="1358640" y="618840"/>
            <a:ext cx="11520" cy="687600"/>
          </a:xfrm>
          <a:prstGeom prst="straightConnector1">
            <a:avLst/>
          </a:prstGeom>
          <a:ln w="19080">
            <a:solidFill>
              <a:srgbClr val="179ad7"/>
            </a:solidFill>
            <a:miter/>
          </a:ln>
        </p:spPr>
      </p:cxnSp>
      <p:sp>
        <p:nvSpPr>
          <p:cNvPr id="375" name="Google Shape;391;p 2"/>
          <p:cNvSpPr/>
          <p:nvPr/>
        </p:nvSpPr>
        <p:spPr>
          <a:xfrm>
            <a:off x="725760" y="1858680"/>
            <a:ext cx="11223720" cy="287100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https://www.youtube.com/watch?v=cMLqa7cJ64I</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https://www.xataka.com/robotica-e-ia/este-desarrollador-se-prometia-felices-usando-ia-para-programar-que-ia-borro-toda-base-datos-su-app</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https://www.genbeta.com/desarrollo/mucho-mejor-que-cursor-kiro-nuevo-editor-codigo-amazon-para-programadores-que-integra-vibe-coding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https://www.xataka.com/robotica-e-ia/desarrolladores-experiencia-esperaban-mejorar-su-productividad-ia-estudio-mostro-justo-contrario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https://www.tomsguide.com/ai/vibe-coding</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Google Shape;156;p19"/>
          <p:cNvSpPr/>
          <p:nvPr/>
        </p:nvSpPr>
        <p:spPr>
          <a:xfrm>
            <a:off x="4554000" y="1501560"/>
            <a:ext cx="612792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77" name="Google Shape;157;p19"/>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78" name="Google Shape;158;p19" descr=""/>
          <p:cNvPicPr/>
          <p:nvPr/>
        </p:nvPicPr>
        <p:blipFill>
          <a:blip r:embed="rId2"/>
          <a:stretch/>
        </p:blipFill>
        <p:spPr>
          <a:xfrm flipH="1">
            <a:off x="1618200" y="1645560"/>
            <a:ext cx="2631960" cy="3434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Google Shape;201;p 2"/>
          <p:cNvSpPr/>
          <p:nvPr/>
        </p:nvSpPr>
        <p:spPr>
          <a:xfrm>
            <a:off x="929160" y="1712160"/>
            <a:ext cx="547452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84" name="Google Shape;202;p 2"/>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85" name="Google Shape;203;p 2"/>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86" name="Google Shape;204;p 2"/>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7" name="Google Shape;205;p 2"/>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8" name="Google Shape;206;p 2"/>
          <p:cNvCxnSpPr/>
          <p:nvPr/>
        </p:nvCxnSpPr>
        <p:spPr>
          <a:xfrm flipV="1">
            <a:off x="1358640" y="618840"/>
            <a:ext cx="11520" cy="687600"/>
          </a:xfrm>
          <a:prstGeom prst="straightConnector1">
            <a:avLst/>
          </a:prstGeom>
          <a:ln w="19080">
            <a:solidFill>
              <a:srgbClr val="179ad7"/>
            </a:solidFill>
            <a:miter/>
          </a:ln>
        </p:spPr>
      </p:cxnSp>
      <p:pic>
        <p:nvPicPr>
          <p:cNvPr id="89" name="Google Shape;179;p24" descr=""/>
          <p:cNvPicPr/>
          <p:nvPr/>
        </p:nvPicPr>
        <p:blipFill>
          <a:blip r:embed="rId2"/>
          <a:stretch/>
        </p:blipFill>
        <p:spPr>
          <a:xfrm>
            <a:off x="900000" y="4264200"/>
            <a:ext cx="264600" cy="351000"/>
          </a:xfrm>
          <a:prstGeom prst="rect">
            <a:avLst/>
          </a:prstGeom>
          <a:ln w="0">
            <a:noFill/>
          </a:ln>
        </p:spPr>
      </p:pic>
      <p:sp>
        <p:nvSpPr>
          <p:cNvPr id="90" name="Rectángulo 83"/>
          <p:cNvSpPr/>
          <p:nvPr/>
        </p:nvSpPr>
        <p:spPr>
          <a:xfrm>
            <a:off x="1260000" y="41742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91" name="Imagen 84" descr=""/>
          <p:cNvPicPr/>
          <p:nvPr/>
        </p:nvPicPr>
        <p:blipFill>
          <a:blip r:embed="rId3"/>
          <a:stretch/>
        </p:blipFill>
        <p:spPr>
          <a:xfrm>
            <a:off x="864000" y="4788000"/>
            <a:ext cx="351000" cy="351000"/>
          </a:xfrm>
          <a:prstGeom prst="rect">
            <a:avLst/>
          </a:prstGeom>
          <a:ln w="0">
            <a:noFill/>
          </a:ln>
        </p:spPr>
      </p:pic>
      <p:sp>
        <p:nvSpPr>
          <p:cNvPr id="92" name="Rectángulo 85"/>
          <p:cNvSpPr/>
          <p:nvPr/>
        </p:nvSpPr>
        <p:spPr>
          <a:xfrm>
            <a:off x="1260000" y="46980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93" name="Google Shape;474;p 1" descr=""/>
          <p:cNvPicPr/>
          <p:nvPr/>
        </p:nvPicPr>
        <p:blipFill>
          <a:blip r:embed="rId4"/>
          <a:stretch/>
        </p:blipFill>
        <p:spPr>
          <a:xfrm flipH="1">
            <a:off x="872640" y="5292000"/>
            <a:ext cx="351360" cy="351360"/>
          </a:xfrm>
          <a:prstGeom prst="rect">
            <a:avLst/>
          </a:prstGeom>
          <a:ln w="0">
            <a:noFill/>
          </a:ln>
        </p:spPr>
      </p:pic>
      <p:sp>
        <p:nvSpPr>
          <p:cNvPr id="94" name="Rectángulo 87"/>
          <p:cNvSpPr/>
          <p:nvPr/>
        </p:nvSpPr>
        <p:spPr>
          <a:xfrm>
            <a:off x="1260000" y="5220360"/>
            <a:ext cx="5031000" cy="495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pic>
        <p:nvPicPr>
          <p:cNvPr id="95" name="" descr=""/>
          <p:cNvPicPr/>
          <p:nvPr/>
        </p:nvPicPr>
        <p:blipFill>
          <a:blip r:embed="rId5"/>
          <a:stretch/>
        </p:blipFill>
        <p:spPr>
          <a:xfrm>
            <a:off x="6642000" y="1713600"/>
            <a:ext cx="4855320" cy="37105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9" name="Google Shape;164;p20"/>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80" name="Google Shape;165;p20"/>
          <p:cNvSpPr/>
          <p:nvPr/>
        </p:nvSpPr>
        <p:spPr>
          <a:xfrm>
            <a:off x="1860120" y="2228040"/>
            <a:ext cx="805968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81" name="Google Shape;166;p20" descr=""/>
          <p:cNvPicPr/>
          <p:nvPr/>
        </p:nvPicPr>
        <p:blipFill>
          <a:blip r:embed="rId2"/>
          <a:stretch/>
        </p:blipFill>
        <p:spPr>
          <a:xfrm>
            <a:off x="3627720" y="1042920"/>
            <a:ext cx="1050120" cy="1361520"/>
          </a:xfrm>
          <a:prstGeom prst="rect">
            <a:avLst/>
          </a:prstGeom>
          <a:ln w="0">
            <a:noFill/>
          </a:ln>
        </p:spPr>
      </p:pic>
      <p:pic>
        <p:nvPicPr>
          <p:cNvPr id="382" name="Google Shape;167;p20" descr=""/>
          <p:cNvPicPr/>
          <p:nvPr/>
        </p:nvPicPr>
        <p:blipFill>
          <a:blip r:embed="rId3"/>
          <a:stretch/>
        </p:blipFill>
        <p:spPr>
          <a:xfrm>
            <a:off x="5160600" y="1042920"/>
            <a:ext cx="1050120" cy="1361520"/>
          </a:xfrm>
          <a:prstGeom prst="rect">
            <a:avLst/>
          </a:prstGeom>
          <a:ln w="0">
            <a:noFill/>
          </a:ln>
        </p:spPr>
      </p:pic>
      <p:pic>
        <p:nvPicPr>
          <p:cNvPr id="383" name="Google Shape;168;p20" descr=""/>
          <p:cNvPicPr/>
          <p:nvPr/>
        </p:nvPicPr>
        <p:blipFill>
          <a:blip r:embed="rId4"/>
          <a:stretch/>
        </p:blipFill>
        <p:spPr>
          <a:xfrm>
            <a:off x="6666840" y="1042920"/>
            <a:ext cx="1050120" cy="13615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4" name="Google Shape;399;p34"/>
          <p:cNvSpPr/>
          <p:nvPr/>
        </p:nvSpPr>
        <p:spPr>
          <a:xfrm>
            <a:off x="303120" y="865080"/>
            <a:ext cx="1157436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85" name="Google Shape;400;p34"/>
          <p:cNvSpPr/>
          <p:nvPr/>
        </p:nvSpPr>
        <p:spPr>
          <a:xfrm>
            <a:off x="-16200" y="6144480"/>
            <a:ext cx="12210120" cy="69876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86" name="Google Shape;401;p34"/>
          <p:cNvSpPr/>
          <p:nvPr/>
        </p:nvSpPr>
        <p:spPr>
          <a:xfrm>
            <a:off x="1125720" y="6299640"/>
            <a:ext cx="991440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Google Shape;201;p 1"/>
          <p:cNvSpPr/>
          <p:nvPr/>
        </p:nvSpPr>
        <p:spPr>
          <a:xfrm>
            <a:off x="929160" y="1712160"/>
            <a:ext cx="1022220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7" name="Google Shape;202;p 1"/>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8" name="Google Shape;203;p 1"/>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9" name="Google Shape;204;p 1"/>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100" name="Google Shape;205;p 1"/>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1" name="Google Shape;206;p 1"/>
          <p:cNvCxnSpPr/>
          <p:nvPr/>
        </p:nvCxnSpPr>
        <p:spPr>
          <a:xfrm flipV="1">
            <a:off x="1358640" y="618840"/>
            <a:ext cx="11520" cy="6876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Google Shape;201;p 3"/>
          <p:cNvSpPr/>
          <p:nvPr/>
        </p:nvSpPr>
        <p:spPr>
          <a:xfrm>
            <a:off x="929160" y="1712160"/>
            <a:ext cx="547452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103" name="Google Shape;202;p 3"/>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04" name="Google Shape;203;p 3"/>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105" name="Google Shape;204;p 3"/>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106" name="Google Shape;205;p 3"/>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7" name="Google Shape;206;p 3"/>
          <p:cNvCxnSpPr/>
          <p:nvPr/>
        </p:nvCxnSpPr>
        <p:spPr>
          <a:xfrm flipV="1">
            <a:off x="1358640" y="618840"/>
            <a:ext cx="11520" cy="687600"/>
          </a:xfrm>
          <a:prstGeom prst="straightConnector1">
            <a:avLst/>
          </a:prstGeom>
          <a:ln w="19080">
            <a:solidFill>
              <a:srgbClr val="179ad7"/>
            </a:solidFill>
            <a:miter/>
          </a:ln>
        </p:spPr>
      </p:cxnSp>
      <p:sp>
        <p:nvSpPr>
          <p:cNvPr id="108" name="Rectángulo 100"/>
          <p:cNvSpPr/>
          <p:nvPr/>
        </p:nvSpPr>
        <p:spPr>
          <a:xfrm>
            <a:off x="1260000" y="45540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9" name="Imagen 101" descr=""/>
          <p:cNvPicPr/>
          <p:nvPr/>
        </p:nvPicPr>
        <p:blipFill>
          <a:blip r:embed="rId2"/>
          <a:stretch/>
        </p:blipFill>
        <p:spPr>
          <a:xfrm>
            <a:off x="864000" y="5184000"/>
            <a:ext cx="351000" cy="351000"/>
          </a:xfrm>
          <a:prstGeom prst="rect">
            <a:avLst/>
          </a:prstGeom>
          <a:ln w="0">
            <a:noFill/>
          </a:ln>
        </p:spPr>
      </p:pic>
      <p:sp>
        <p:nvSpPr>
          <p:cNvPr id="110" name="Rectángulo 102"/>
          <p:cNvSpPr/>
          <p:nvPr/>
        </p:nvSpPr>
        <p:spPr>
          <a:xfrm>
            <a:off x="1260000" y="5094000"/>
            <a:ext cx="5031000" cy="5310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11" name="Google Shape;479;p 1" descr=""/>
          <p:cNvPicPr/>
          <p:nvPr/>
        </p:nvPicPr>
        <p:blipFill>
          <a:blip r:embed="rId3"/>
          <a:stretch/>
        </p:blipFill>
        <p:spPr>
          <a:xfrm flipH="1">
            <a:off x="872640" y="4643640"/>
            <a:ext cx="351360" cy="351360"/>
          </a:xfrm>
          <a:prstGeom prst="rect">
            <a:avLst/>
          </a:prstGeom>
          <a:ln w="0">
            <a:noFill/>
          </a:ln>
        </p:spPr>
      </p:pic>
      <p:pic>
        <p:nvPicPr>
          <p:cNvPr id="112" name="Google Shape;176;p24" descr=""/>
          <p:cNvPicPr/>
          <p:nvPr/>
        </p:nvPicPr>
        <p:blipFill>
          <a:blip r:embed="rId4"/>
          <a:stretch/>
        </p:blipFill>
        <p:spPr>
          <a:xfrm>
            <a:off x="7217640" y="2588400"/>
            <a:ext cx="3781800" cy="629280"/>
          </a:xfrm>
          <a:prstGeom prst="rect">
            <a:avLst/>
          </a:prstGeom>
          <a:ln w="0">
            <a:noFill/>
          </a:ln>
        </p:spPr>
      </p:pic>
      <p:sp>
        <p:nvSpPr>
          <p:cNvPr id="113" name="Rectángulo 105"/>
          <p:cNvSpPr/>
          <p:nvPr/>
        </p:nvSpPr>
        <p:spPr>
          <a:xfrm>
            <a:off x="8100000" y="4320000"/>
            <a:ext cx="1971360" cy="5313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14" name="Imagen 106" descr=""/>
          <p:cNvPicPr/>
          <p:nvPr/>
        </p:nvPicPr>
        <p:blipFill>
          <a:blip r:embed="rId5"/>
          <a:stretch/>
        </p:blipFill>
        <p:spPr>
          <a:xfrm>
            <a:off x="7740000" y="4860000"/>
            <a:ext cx="696960" cy="711360"/>
          </a:xfrm>
          <a:prstGeom prst="rect">
            <a:avLst/>
          </a:prstGeom>
          <a:ln w="0">
            <a:noFill/>
          </a:ln>
        </p:spPr>
      </p:pic>
      <p:pic>
        <p:nvPicPr>
          <p:cNvPr id="115" name="Imagen 107" descr=""/>
          <p:cNvPicPr/>
          <p:nvPr/>
        </p:nvPicPr>
        <p:blipFill>
          <a:blip r:embed="rId6"/>
          <a:stretch/>
        </p:blipFill>
        <p:spPr>
          <a:xfrm>
            <a:off x="9000000" y="4968000"/>
            <a:ext cx="1636560" cy="531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6" name="Google Shape;132;p16"/>
          <p:cNvSpPr/>
          <p:nvPr/>
        </p:nvSpPr>
        <p:spPr>
          <a:xfrm>
            <a:off x="619920" y="4273560"/>
            <a:ext cx="28641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7" name="Google Shape;133;p16"/>
          <p:cNvSpPr/>
          <p:nvPr/>
        </p:nvSpPr>
        <p:spPr>
          <a:xfrm>
            <a:off x="618120" y="3082320"/>
            <a:ext cx="11386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8" name="Google Shape;134;p16"/>
          <p:cNvCxnSpPr/>
          <p:nvPr/>
        </p:nvCxnSpPr>
        <p:spPr>
          <a:xfrm flipV="1">
            <a:off x="651960" y="3987720"/>
            <a:ext cx="873000" cy="252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Google Shape;173;p 1"/>
          <p:cNvSpPr/>
          <p:nvPr/>
        </p:nvSpPr>
        <p:spPr>
          <a:xfrm>
            <a:off x="1989360" y="2433240"/>
            <a:ext cx="781596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20" name="Google Shape;174;p 1"/>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1" name="Google Shape;175;p 1"/>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2" name="Google Shape;176;p 1"/>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23" name="Google Shape;177;p 1"/>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24" name="Google Shape;178;p 1"/>
          <p:cNvCxnSpPr/>
          <p:nvPr/>
        </p:nvCxnSpPr>
        <p:spPr>
          <a:xfrm flipV="1">
            <a:off x="1358640" y="618840"/>
            <a:ext cx="11520" cy="6876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Google Shape;212;p 1"/>
          <p:cNvSpPr/>
          <p:nvPr/>
        </p:nvSpPr>
        <p:spPr>
          <a:xfrm>
            <a:off x="1429200" y="2019600"/>
            <a:ext cx="2775600" cy="240840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3;p 1"/>
          <p:cNvSpPr/>
          <p:nvPr/>
        </p:nvSpPr>
        <p:spPr>
          <a:xfrm>
            <a:off x="1425600" y="4651200"/>
            <a:ext cx="277524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7" name="Imagen 120" descr=""/>
          <p:cNvPicPr/>
          <p:nvPr/>
        </p:nvPicPr>
        <p:blipFill>
          <a:blip r:embed="rId2"/>
          <a:stretch/>
        </p:blipFill>
        <p:spPr>
          <a:xfrm>
            <a:off x="1429200" y="2019600"/>
            <a:ext cx="2774520" cy="2406240"/>
          </a:xfrm>
          <a:prstGeom prst="rect">
            <a:avLst/>
          </a:prstGeom>
          <a:ln w="19080">
            <a:noFill/>
          </a:ln>
          <a:effectLst>
            <a:outerShdw blurRad="63360" dir="0" dist="0" rotWithShape="0">
              <a:srgbClr val="808080"/>
            </a:outerShdw>
          </a:effectLst>
        </p:spPr>
      </p:pic>
      <p:grpSp>
        <p:nvGrpSpPr>
          <p:cNvPr id="128" name="Google Shape;214;p 1"/>
          <p:cNvGrpSpPr/>
          <p:nvPr/>
        </p:nvGrpSpPr>
        <p:grpSpPr>
          <a:xfrm>
            <a:off x="4655160" y="2019600"/>
            <a:ext cx="2779200" cy="3118680"/>
            <a:chOff x="4655160" y="2019600"/>
            <a:chExt cx="2779200" cy="3118680"/>
          </a:xfrm>
        </p:grpSpPr>
        <p:sp>
          <p:nvSpPr>
            <p:cNvPr id="129" name="Google Shape;215;p 1"/>
            <p:cNvSpPr/>
            <p:nvPr/>
          </p:nvSpPr>
          <p:spPr>
            <a:xfrm>
              <a:off x="4658760" y="2019600"/>
              <a:ext cx="2775600" cy="24084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0" name="Google Shape;216;p 1"/>
            <p:cNvSpPr/>
            <p:nvPr/>
          </p:nvSpPr>
          <p:spPr>
            <a:xfrm>
              <a:off x="4655160" y="4651200"/>
              <a:ext cx="277524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31" name="Google Shape;217;p 1"/>
          <p:cNvGrpSpPr/>
          <p:nvPr/>
        </p:nvGrpSpPr>
        <p:grpSpPr>
          <a:xfrm>
            <a:off x="7826760" y="2019600"/>
            <a:ext cx="2779200" cy="3118680"/>
            <a:chOff x="7826760" y="2019600"/>
            <a:chExt cx="2779200" cy="3118680"/>
          </a:xfrm>
        </p:grpSpPr>
        <p:sp>
          <p:nvSpPr>
            <p:cNvPr id="132" name="Google Shape;218;p 1"/>
            <p:cNvSpPr/>
            <p:nvPr/>
          </p:nvSpPr>
          <p:spPr>
            <a:xfrm>
              <a:off x="7830360" y="2019600"/>
              <a:ext cx="2775600" cy="24084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33" name="Google Shape;219;p 1"/>
            <p:cNvSpPr/>
            <p:nvPr/>
          </p:nvSpPr>
          <p:spPr>
            <a:xfrm>
              <a:off x="7826760" y="4651200"/>
              <a:ext cx="277524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34" name="Google Shape;220;p 1"/>
          <p:cNvSpPr/>
          <p:nvPr/>
        </p:nvSpPr>
        <p:spPr>
          <a:xfrm>
            <a:off x="315720" y="6425280"/>
            <a:ext cx="115484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35" name="Google Shape;221;p 1"/>
          <p:cNvSpPr/>
          <p:nvPr/>
        </p:nvSpPr>
        <p:spPr>
          <a:xfrm>
            <a:off x="1376280" y="607680"/>
            <a:ext cx="78343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36" name="Google Shape;222;p 1"/>
          <p:cNvSpPr/>
          <p:nvPr/>
        </p:nvSpPr>
        <p:spPr>
          <a:xfrm>
            <a:off x="1375920" y="1002960"/>
            <a:ext cx="8102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7" name="Google Shape;223;p 1"/>
          <p:cNvSpPr/>
          <p:nvPr/>
        </p:nvSpPr>
        <p:spPr>
          <a:xfrm>
            <a:off x="530280" y="509400"/>
            <a:ext cx="9147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8" name="Google Shape;224;p 1"/>
          <p:cNvCxnSpPr/>
          <p:nvPr/>
        </p:nvCxnSpPr>
        <p:spPr>
          <a:xfrm flipV="1">
            <a:off x="1358640" y="618840"/>
            <a:ext cx="11520" cy="687600"/>
          </a:xfrm>
          <a:prstGeom prst="straightConnector1">
            <a:avLst/>
          </a:prstGeom>
          <a:ln w="19080">
            <a:solidFill>
              <a:srgbClr val="179ad7"/>
            </a:solidFill>
            <a:miter/>
          </a:ln>
        </p:spPr>
      </p:cxnSp>
      <p:pic>
        <p:nvPicPr>
          <p:cNvPr id="139" name="Imagen 132" descr=""/>
          <p:cNvPicPr/>
          <p:nvPr/>
        </p:nvPicPr>
        <p:blipFill>
          <a:blip r:embed="rId3"/>
          <a:stretch/>
        </p:blipFill>
        <p:spPr>
          <a:xfrm>
            <a:off x="4654800" y="2019600"/>
            <a:ext cx="2774880" cy="2406600"/>
          </a:xfrm>
          <a:prstGeom prst="rect">
            <a:avLst/>
          </a:prstGeom>
          <a:ln w="0">
            <a:noFill/>
          </a:ln>
          <a:effectLst>
            <a:outerShdw blurRad="76320" dir="0" dist="0" rotWithShape="0">
              <a:srgbClr val="808080"/>
            </a:outerShdw>
          </a:effectLst>
        </p:spPr>
      </p:pic>
      <p:pic>
        <p:nvPicPr>
          <p:cNvPr id="140" name="" descr=""/>
          <p:cNvPicPr/>
          <p:nvPr/>
        </p:nvPicPr>
        <p:blipFill>
          <a:blip r:embed="rId4"/>
          <a:stretch/>
        </p:blipFill>
        <p:spPr>
          <a:xfrm>
            <a:off x="7826400" y="2019600"/>
            <a:ext cx="2779200" cy="2410920"/>
          </a:xfrm>
          <a:prstGeom prst="rect">
            <a:avLst/>
          </a:prstGeom>
          <a:ln w="0">
            <a:noFill/>
          </a:ln>
          <a:effectLst>
            <a:outerShdw blurRad="76320" dir="0" dist="0" rotWithShape="0">
              <a:srgbClr val="808080"/>
            </a:outerShdw>
          </a:effectLst>
        </p:spPr>
      </p:pic>
      <p:pic>
        <p:nvPicPr>
          <p:cNvPr id="141" name="Google Shape;437;p 3" descr=""/>
          <p:cNvPicPr/>
          <p:nvPr/>
        </p:nvPicPr>
        <p:blipFill>
          <a:blip r:embed="rId5"/>
          <a:stretch/>
        </p:blipFill>
        <p:spPr>
          <a:xfrm rot="16200000">
            <a:off x="4276800" y="3054600"/>
            <a:ext cx="286200" cy="300600"/>
          </a:xfrm>
          <a:prstGeom prst="rect">
            <a:avLst/>
          </a:prstGeom>
          <a:ln w="0">
            <a:noFill/>
          </a:ln>
        </p:spPr>
      </p:pic>
      <p:pic>
        <p:nvPicPr>
          <p:cNvPr id="142" name="Google Shape;437;p 4" descr=""/>
          <p:cNvPicPr/>
          <p:nvPr/>
        </p:nvPicPr>
        <p:blipFill>
          <a:blip r:embed="rId6"/>
          <a:stretch/>
        </p:blipFill>
        <p:spPr>
          <a:xfrm rot="16200000">
            <a:off x="7495200" y="3054600"/>
            <a:ext cx="286200" cy="3006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337</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2025-07-25T16:52:44Z</dcterms:modified>
  <cp:revision>132</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